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420" r:id="rId3"/>
    <p:sldId id="447" r:id="rId4"/>
    <p:sldId id="448" r:id="rId5"/>
    <p:sldId id="449" r:id="rId6"/>
    <p:sldId id="456" r:id="rId7"/>
    <p:sldId id="421" r:id="rId8"/>
    <p:sldId id="422" r:id="rId9"/>
    <p:sldId id="437" r:id="rId10"/>
    <p:sldId id="440" r:id="rId11"/>
    <p:sldId id="441" r:id="rId12"/>
    <p:sldId id="457" r:id="rId13"/>
    <p:sldId id="442" r:id="rId14"/>
    <p:sldId id="446" r:id="rId15"/>
    <p:sldId id="443" r:id="rId16"/>
    <p:sldId id="458" r:id="rId17"/>
    <p:sldId id="444" r:id="rId18"/>
    <p:sldId id="438" r:id="rId19"/>
    <p:sldId id="423" r:id="rId20"/>
    <p:sldId id="424" r:id="rId21"/>
    <p:sldId id="459" r:id="rId22"/>
    <p:sldId id="425" r:id="rId23"/>
    <p:sldId id="426" r:id="rId24"/>
    <p:sldId id="427" r:id="rId25"/>
    <p:sldId id="428" r:id="rId26"/>
    <p:sldId id="429" r:id="rId27"/>
    <p:sldId id="418"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C69DA45B-FD31-4DD8-A5D8-368B7BAC5016}">
          <p14:sldIdLst>
            <p14:sldId id="257"/>
            <p14:sldId id="420"/>
            <p14:sldId id="447"/>
            <p14:sldId id="448"/>
            <p14:sldId id="449"/>
            <p14:sldId id="456"/>
            <p14:sldId id="421"/>
            <p14:sldId id="422"/>
            <p14:sldId id="437"/>
            <p14:sldId id="440"/>
            <p14:sldId id="441"/>
            <p14:sldId id="457"/>
          </p14:sldIdLst>
        </p14:section>
        <p14:section name="Başlıksız Bölüm" id="{4730728D-5752-4E44-94F7-2436CA58CBAD}">
          <p14:sldIdLst>
            <p14:sldId id="442"/>
            <p14:sldId id="446"/>
            <p14:sldId id="443"/>
            <p14:sldId id="458"/>
            <p14:sldId id="444"/>
            <p14:sldId id="438"/>
            <p14:sldId id="423"/>
            <p14:sldId id="424"/>
            <p14:sldId id="459"/>
            <p14:sldId id="425"/>
            <p14:sldId id="426"/>
            <p14:sldId id="427"/>
            <p14:sldId id="428"/>
            <p14:sldId id="429"/>
            <p14:sldId id="41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0" clrIdx="0">
    <p:extLst>
      <p:ext uri="{19B8F6BF-5375-455C-9EA6-DF929625EA0E}">
        <p15:presenceInfo xmlns:p15="http://schemas.microsoft.com/office/powerpoint/2012/main" xmlns=""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86C"/>
    <a:srgbClr val="E13A19"/>
    <a:srgbClr val="FF3300"/>
    <a:srgbClr val="FF0000"/>
    <a:srgbClr val="FA6461"/>
    <a:srgbClr val="ED55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66" d="100"/>
          <a:sy n="66" d="100"/>
        </p:scale>
        <p:origin x="-1272"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712CA-67C9-442A-9A09-9F9126A22561}" type="datetimeFigureOut">
              <a:rPr lang="tr-TR" smtClean="0"/>
              <a:pPr/>
              <a:t>17.10.2018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66B68-9779-4812-B54B-3EA9B5510BDB}" type="slidenum">
              <a:rPr lang="tr-TR" smtClean="0"/>
              <a:pPr/>
              <a:t>‹#›</a:t>
            </a:fld>
            <a:endParaRPr lang="tr-TR"/>
          </a:p>
        </p:txBody>
      </p:sp>
    </p:spTree>
    <p:extLst>
      <p:ext uri="{BB962C8B-B14F-4D97-AF65-F5344CB8AC3E}">
        <p14:creationId xmlns:p14="http://schemas.microsoft.com/office/powerpoint/2010/main" val="2446219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2</a:t>
            </a:fld>
            <a:endParaRPr lang="tr-TR"/>
          </a:p>
        </p:txBody>
      </p:sp>
    </p:spTree>
    <p:extLst>
      <p:ext uri="{BB962C8B-B14F-4D97-AF65-F5344CB8AC3E}">
        <p14:creationId xmlns:p14="http://schemas.microsoft.com/office/powerpoint/2010/main" val="27840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3</a:t>
            </a:fld>
            <a:endParaRPr lang="tr-TR"/>
          </a:p>
        </p:txBody>
      </p:sp>
    </p:spTree>
    <p:extLst>
      <p:ext uri="{BB962C8B-B14F-4D97-AF65-F5344CB8AC3E}">
        <p14:creationId xmlns:p14="http://schemas.microsoft.com/office/powerpoint/2010/main" val="359022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4</a:t>
            </a:fld>
            <a:endParaRPr lang="tr-TR"/>
          </a:p>
        </p:txBody>
      </p:sp>
    </p:spTree>
    <p:extLst>
      <p:ext uri="{BB962C8B-B14F-4D97-AF65-F5344CB8AC3E}">
        <p14:creationId xmlns:p14="http://schemas.microsoft.com/office/powerpoint/2010/main" val="265878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5</a:t>
            </a:fld>
            <a:endParaRPr lang="tr-TR"/>
          </a:p>
        </p:txBody>
      </p:sp>
    </p:spTree>
    <p:extLst>
      <p:ext uri="{BB962C8B-B14F-4D97-AF65-F5344CB8AC3E}">
        <p14:creationId xmlns:p14="http://schemas.microsoft.com/office/powerpoint/2010/main" val="330817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6</a:t>
            </a:fld>
            <a:endParaRPr lang="tr-TR"/>
          </a:p>
        </p:txBody>
      </p:sp>
    </p:spTree>
    <p:extLst>
      <p:ext uri="{BB962C8B-B14F-4D97-AF65-F5344CB8AC3E}">
        <p14:creationId xmlns:p14="http://schemas.microsoft.com/office/powerpoint/2010/main" val="418563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7</a:t>
            </a:fld>
            <a:endParaRPr lang="tr-TR"/>
          </a:p>
        </p:txBody>
      </p:sp>
    </p:spTree>
    <p:extLst>
      <p:ext uri="{BB962C8B-B14F-4D97-AF65-F5344CB8AC3E}">
        <p14:creationId xmlns:p14="http://schemas.microsoft.com/office/powerpoint/2010/main" val="236799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22</a:t>
            </a:fld>
            <a:endParaRPr lang="tr-TR"/>
          </a:p>
        </p:txBody>
      </p:sp>
    </p:spTree>
    <p:extLst>
      <p:ext uri="{BB962C8B-B14F-4D97-AF65-F5344CB8AC3E}">
        <p14:creationId xmlns:p14="http://schemas.microsoft.com/office/powerpoint/2010/main" val="3597814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17.10.2018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93A8E-7A28-4856-9CEB-BD838B5B80FB}" type="datetimeFigureOut">
              <a:rPr lang="tr-TR" smtClean="0"/>
              <a:pPr/>
              <a:t>17.10.2018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3974A-1A38-4958-8EDE-884A3E1D387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okulsagligi.meb.gov.tr/"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mevzuat.meb.gov/"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evzuat.meb.gov.trlhtrn1l2013_6/2013_6.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 sayfası.jpg"/>
          <p:cNvPicPr>
            <a:picLocks noChangeAspect="1"/>
          </p:cNvPicPr>
          <p:nvPr/>
        </p:nvPicPr>
        <p:blipFill>
          <a:blip r:embed="rId2" cstate="print"/>
          <a:srcRect l="40549" t="17800" r="40551" b="8001"/>
          <a:stretch>
            <a:fillRect/>
          </a:stretch>
        </p:blipFill>
        <p:spPr>
          <a:xfrm>
            <a:off x="-36512" y="0"/>
            <a:ext cx="3024336" cy="6858000"/>
          </a:xfrm>
          <a:prstGeom prst="rect">
            <a:avLst/>
          </a:prstGeom>
        </p:spPr>
      </p:pic>
      <p:sp>
        <p:nvSpPr>
          <p:cNvPr id="6" name="5 Metin kutusu"/>
          <p:cNvSpPr txBox="1"/>
          <p:nvPr/>
        </p:nvSpPr>
        <p:spPr>
          <a:xfrm>
            <a:off x="2987824" y="2708920"/>
            <a:ext cx="6156176" cy="2800767"/>
          </a:xfrm>
          <a:prstGeom prst="rect">
            <a:avLst/>
          </a:prstGeom>
          <a:noFill/>
        </p:spPr>
        <p:txBody>
          <a:bodyPr wrap="square" rtlCol="0">
            <a:spAutoFit/>
          </a:bodyPr>
          <a:lstStyle/>
          <a:p>
            <a:pPr algn="ctr"/>
            <a:r>
              <a:rPr lang="tr-TR" sz="3600" dirty="0">
                <a:effectLst>
                  <a:outerShdw blurRad="38100" dist="38100" dir="2700000" algn="tl">
                    <a:srgbClr val="000000">
                      <a:alpha val="43137"/>
                    </a:srgbClr>
                  </a:outerShdw>
                </a:effectLst>
              </a:rPr>
              <a:t>İstanbul Milli Eğitim Müdürlüğü</a:t>
            </a:r>
          </a:p>
          <a:p>
            <a:pPr algn="ctr"/>
            <a:endParaRPr lang="tr-TR" sz="2800" dirty="0">
              <a:effectLst>
                <a:outerShdw blurRad="38100" dist="38100" dir="2700000" algn="tl">
                  <a:srgbClr val="000000">
                    <a:alpha val="43137"/>
                  </a:srgbClr>
                </a:outerShdw>
              </a:effectLst>
            </a:endParaRPr>
          </a:p>
          <a:p>
            <a:pPr algn="ctr"/>
            <a:endParaRPr lang="tr-TR" sz="2800" dirty="0">
              <a:effectLst>
                <a:outerShdw blurRad="38100" dist="38100" dir="2700000" algn="tl">
                  <a:srgbClr val="000000">
                    <a:alpha val="43137"/>
                  </a:srgbClr>
                </a:outerShdw>
              </a:effectLst>
            </a:endParaRPr>
          </a:p>
          <a:p>
            <a:pPr algn="ctr"/>
            <a:r>
              <a:rPr lang="tr-TR" sz="2800" b="1" dirty="0">
                <a:solidFill>
                  <a:srgbClr val="0070C0"/>
                </a:solidFill>
                <a:effectLst>
                  <a:outerShdw blurRad="38100" dist="38100" dir="2700000" algn="tl">
                    <a:srgbClr val="000000">
                      <a:alpha val="43137"/>
                    </a:srgbClr>
                  </a:outerShdw>
                </a:effectLst>
              </a:rPr>
              <a:t>İŞYERİ SAĞLIK VE GÜVENLİK BİRİMİ</a:t>
            </a:r>
          </a:p>
          <a:p>
            <a:pPr algn="ctr"/>
            <a:endParaRPr lang="tr-TR" sz="2800" b="1" dirty="0">
              <a:solidFill>
                <a:srgbClr val="0070C0"/>
              </a:solidFill>
              <a:effectLst>
                <a:outerShdw blurRad="38100" dist="38100" dir="2700000" algn="tl">
                  <a:srgbClr val="000000">
                    <a:alpha val="43137"/>
                  </a:srgbClr>
                </a:outerShdw>
              </a:effectLst>
            </a:endParaRPr>
          </a:p>
          <a:p>
            <a:pPr algn="ctr"/>
            <a:r>
              <a:rPr lang="tr-TR" sz="2800" b="1" dirty="0">
                <a:solidFill>
                  <a:srgbClr val="0070C0"/>
                </a:solidFill>
                <a:effectLst>
                  <a:outerShdw blurRad="38100" dist="38100" dir="2700000" algn="tl">
                    <a:srgbClr val="000000">
                      <a:alpha val="43137"/>
                    </a:srgbClr>
                  </a:outerShdw>
                </a:effectLst>
              </a:rPr>
              <a:t>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69520A82-7021-4725-ABE7-9A33CBFC3050}"/>
              </a:ext>
            </a:extLst>
          </p:cNvPr>
          <p:cNvSpPr/>
          <p:nvPr/>
        </p:nvSpPr>
        <p:spPr>
          <a:xfrm>
            <a:off x="179512" y="332656"/>
            <a:ext cx="8640960" cy="5127237"/>
          </a:xfrm>
          <a:prstGeom prst="rect">
            <a:avLst/>
          </a:prstGeom>
        </p:spPr>
        <p:txBody>
          <a:bodyPr wrap="square">
            <a:spAutoFit/>
          </a:bodyPr>
          <a:lstStyle/>
          <a:p>
            <a:pPr marL="77470" marR="88265" indent="411480">
              <a:lnSpc>
                <a:spcPct val="108000"/>
              </a:lnSpc>
              <a:spcBef>
                <a:spcPts val="150"/>
              </a:spcBef>
              <a:spcAft>
                <a:spcPts val="0"/>
              </a:spcAft>
            </a:pPr>
            <a:endParaRPr lang="tr-TR" sz="2600" dirty="0">
              <a:solidFill>
                <a:srgbClr val="2F2F2F"/>
              </a:solidFill>
              <a:latin typeface="Times New Roman" panose="02020603050405020304" pitchFamily="18" charset="0"/>
              <a:ea typeface="Times New Roman" panose="02020603050405020304" pitchFamily="18" charset="0"/>
              <a:cs typeface="Arial" panose="020B0604020202020204" pitchFamily="34" charset="0"/>
            </a:endParaRPr>
          </a:p>
          <a:p>
            <a:pPr marL="77470" marR="88265" indent="411480">
              <a:lnSpc>
                <a:spcPct val="108000"/>
              </a:lnSpc>
              <a:spcBef>
                <a:spcPts val="150"/>
              </a:spcBef>
              <a:spcAft>
                <a:spcPts val="0"/>
              </a:spcAft>
            </a:pPr>
            <a:endParaRPr lang="tr-TR" sz="2600" dirty="0">
              <a:solidFill>
                <a:srgbClr val="2F2F2F"/>
              </a:solidFill>
              <a:latin typeface="Times New Roman" panose="02020603050405020304" pitchFamily="18" charset="0"/>
              <a:ea typeface="Times New Roman" panose="02020603050405020304" pitchFamily="18" charset="0"/>
              <a:cs typeface="Arial" panose="020B0604020202020204" pitchFamily="34" charset="0"/>
            </a:endParaRPr>
          </a:p>
          <a:p>
            <a:pPr marL="77470" marR="88265" indent="411480">
              <a:lnSpc>
                <a:spcPct val="108000"/>
              </a:lnSpc>
              <a:spcBef>
                <a:spcPts val="150"/>
              </a:spcBef>
              <a:spcAft>
                <a:spcPts val="0"/>
              </a:spcAft>
            </a:pPr>
            <a:r>
              <a:rPr lang="tr-TR" sz="3200" b="1" i="1" dirty="0">
                <a:solidFill>
                  <a:srgbClr val="2F2F2F"/>
                </a:solidFill>
                <a:ea typeface="Times New Roman" panose="02020603050405020304" pitchFamily="18" charset="0"/>
                <a:cs typeface="Arial" panose="020B0604020202020204" pitchFamily="34" charset="0"/>
              </a:rPr>
              <a:t>1</a:t>
            </a:r>
            <a:r>
              <a:rPr lang="tr-TR" sz="2600" i="1" dirty="0">
                <a:solidFill>
                  <a:srgbClr val="2F2F2F"/>
                </a:solidFill>
                <a:ea typeface="Times New Roman" panose="02020603050405020304" pitchFamily="18" charset="0"/>
                <a:cs typeface="Arial" panose="020B0604020202020204" pitchFamily="34" charset="0"/>
              </a:rPr>
              <a:t>-</a:t>
            </a:r>
            <a:r>
              <a:rPr lang="tr-TR" sz="2600" i="1" spc="3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Di</a:t>
            </a:r>
            <a:r>
              <a:rPr lang="tr-TR" sz="2600" i="1" dirty="0">
                <a:solidFill>
                  <a:srgbClr val="424242"/>
                </a:solidFill>
                <a:ea typeface="Times New Roman" panose="02020603050405020304" pitchFamily="18" charset="0"/>
                <a:cs typeface="Arial" panose="020B0604020202020204" pitchFamily="34" charset="0"/>
              </a:rPr>
              <a:t>ya</a:t>
            </a:r>
            <a:r>
              <a:rPr lang="tr-TR" sz="2600" i="1" dirty="0">
                <a:solidFill>
                  <a:srgbClr val="2F2F2F"/>
                </a:solidFill>
                <a:ea typeface="Times New Roman" panose="02020603050405020304" pitchFamily="18" charset="0"/>
                <a:cs typeface="Arial" panose="020B0604020202020204" pitchFamily="34" charset="0"/>
              </a:rPr>
              <a:t>b</a:t>
            </a:r>
            <a:r>
              <a:rPr lang="tr-TR" sz="2600" i="1" dirty="0">
                <a:solidFill>
                  <a:srgbClr val="424242"/>
                </a:solidFill>
                <a:ea typeface="Times New Roman" panose="02020603050405020304" pitchFamily="18" charset="0"/>
                <a:cs typeface="Arial" panose="020B0604020202020204" pitchFamily="34" charset="0"/>
              </a:rPr>
              <a:t>et</a:t>
            </a:r>
            <a:r>
              <a:rPr lang="tr-TR" sz="2600" i="1" dirty="0">
                <a:solidFill>
                  <a:srgbClr val="2F2F2F"/>
                </a:solidFill>
                <a:ea typeface="Times New Roman" panose="02020603050405020304" pitchFamily="18" charset="0"/>
                <a:cs typeface="Arial" panose="020B0604020202020204" pitchFamily="34" charset="0"/>
              </a:rPr>
              <a:t>li  </a:t>
            </a:r>
            <a:r>
              <a:rPr lang="tr-TR" sz="2600" i="1" spc="27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çocukta</a:t>
            </a:r>
            <a:r>
              <a:rPr lang="tr-TR" sz="2600" i="1" spc="220"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k</a:t>
            </a:r>
            <a:r>
              <a:rPr lang="tr-TR" sz="2600" i="1" dirty="0">
                <a:solidFill>
                  <a:srgbClr val="424242"/>
                </a:solidFill>
                <a:ea typeface="Times New Roman" panose="02020603050405020304" pitchFamily="18" charset="0"/>
                <a:cs typeface="Arial" panose="020B0604020202020204" pitchFamily="34" charset="0"/>
              </a:rPr>
              <a:t>a</a:t>
            </a:r>
            <a:r>
              <a:rPr lang="tr-TR" sz="2600" i="1" dirty="0">
                <a:solidFill>
                  <a:srgbClr val="2F2F2F"/>
                </a:solidFill>
                <a:ea typeface="Times New Roman" panose="02020603050405020304" pitchFamily="18" charset="0"/>
                <a:cs typeface="Arial" panose="020B0604020202020204" pitchFamily="34" charset="0"/>
              </a:rPr>
              <a:t>n   </a:t>
            </a:r>
            <a:r>
              <a:rPr lang="tr-TR" sz="2600" i="1" dirty="0">
                <a:solidFill>
                  <a:srgbClr val="424242"/>
                </a:solidFill>
                <a:ea typeface="Times New Roman" panose="02020603050405020304" pitchFamily="18" charset="0"/>
                <a:cs typeface="Arial" panose="020B0604020202020204" pitchFamily="34" charset="0"/>
              </a:rPr>
              <a:t>şekeri  </a:t>
            </a:r>
            <a:r>
              <a:rPr lang="tr-TR" sz="2600" i="1" spc="40"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düş</a:t>
            </a:r>
            <a:r>
              <a:rPr lang="tr-TR" sz="2600" i="1" spc="-5" dirty="0">
                <a:solidFill>
                  <a:srgbClr val="2F2F2F"/>
                </a:solidFill>
                <a:ea typeface="Times New Roman" panose="02020603050405020304" pitchFamily="18" charset="0"/>
                <a:cs typeface="Arial" panose="020B0604020202020204" pitchFamily="34" charset="0"/>
              </a:rPr>
              <a:t>m</a:t>
            </a:r>
            <a:r>
              <a:rPr lang="tr-TR" sz="2600" i="1" dirty="0">
                <a:solidFill>
                  <a:srgbClr val="424242"/>
                </a:solidFill>
                <a:ea typeface="Times New Roman" panose="02020603050405020304" pitchFamily="18" charset="0"/>
                <a:cs typeface="Arial" panose="020B0604020202020204" pitchFamily="34" charset="0"/>
              </a:rPr>
              <a:t>esi  </a:t>
            </a:r>
            <a:r>
              <a:rPr lang="tr-TR" sz="2600" i="1" spc="10"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bel</a:t>
            </a:r>
            <a:r>
              <a:rPr lang="tr-TR" sz="2600" i="1" spc="-5"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rtilerinin   </a:t>
            </a:r>
            <a:r>
              <a:rPr lang="tr-TR" sz="2600" i="1" spc="6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görülmesi  </a:t>
            </a:r>
            <a:r>
              <a:rPr lang="tr-TR" sz="2600" i="1" spc="4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ha</a:t>
            </a:r>
            <a:r>
              <a:rPr lang="tr-TR" sz="2600" i="1" dirty="0">
                <a:solidFill>
                  <a:srgbClr val="2F2F2F"/>
                </a:solidFill>
                <a:ea typeface="Times New Roman" panose="02020603050405020304" pitchFamily="18" charset="0"/>
                <a:cs typeface="Arial" panose="020B0604020202020204" pitchFamily="34" charset="0"/>
              </a:rPr>
              <a:t>l</a:t>
            </a:r>
            <a:r>
              <a:rPr lang="tr-TR" sz="2600" i="1" dirty="0">
                <a:solidFill>
                  <a:srgbClr val="424242"/>
                </a:solidFill>
                <a:ea typeface="Times New Roman" panose="02020603050405020304" pitchFamily="18" charset="0"/>
                <a:cs typeface="Arial" panose="020B0604020202020204" pitchFamily="34" charset="0"/>
              </a:rPr>
              <a:t>ind</a:t>
            </a:r>
            <a:r>
              <a:rPr lang="tr-TR" sz="2600" i="1" dirty="0">
                <a:solidFill>
                  <a:srgbClr val="2F2F2F"/>
                </a:solidFill>
                <a:ea typeface="Times New Roman" panose="02020603050405020304" pitchFamily="18" charset="0"/>
                <a:cs typeface="Arial" panose="020B0604020202020204" pitchFamily="34" charset="0"/>
              </a:rPr>
              <a:t>e  </a:t>
            </a:r>
            <a:r>
              <a:rPr lang="tr-TR" sz="2600" i="1" spc="260" dirty="0">
                <a:solidFill>
                  <a:srgbClr val="2F2F2F"/>
                </a:solidFill>
                <a:ea typeface="Times New Roman" panose="02020603050405020304" pitchFamily="18" charset="0"/>
                <a:cs typeface="Arial" panose="020B0604020202020204" pitchFamily="34" charset="0"/>
              </a:rPr>
              <a:t> </a:t>
            </a:r>
            <a:r>
              <a:rPr lang="tr-TR" sz="2600" i="1" dirty="0">
                <a:solidFill>
                  <a:srgbClr val="575757"/>
                </a:solidFill>
                <a:ea typeface="Times New Roman" panose="02020603050405020304" pitchFamily="18" charset="0"/>
                <a:cs typeface="Arial" panose="020B0604020202020204" pitchFamily="34" charset="0"/>
              </a:rPr>
              <a:t>a</a:t>
            </a:r>
            <a:r>
              <a:rPr lang="tr-TR" sz="2600" i="1" dirty="0">
                <a:solidFill>
                  <a:srgbClr val="424242"/>
                </a:solidFill>
                <a:ea typeface="Times New Roman" panose="02020603050405020304" pitchFamily="18" charset="0"/>
                <a:cs typeface="Arial" panose="020B0604020202020204" pitchFamily="34" charset="0"/>
              </a:rPr>
              <a:t>cilen  </a:t>
            </a:r>
            <a:r>
              <a:rPr lang="tr-TR" sz="2600" i="1" spc="5"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e</a:t>
            </a:r>
            <a:r>
              <a:rPr lang="tr-TR" sz="2600" b="1" i="1" dirty="0">
                <a:solidFill>
                  <a:srgbClr val="424242"/>
                </a:solidFill>
                <a:ea typeface="Times New Roman" panose="02020603050405020304" pitchFamily="18" charset="0"/>
                <a:cs typeface="Arial" panose="020B0604020202020204" pitchFamily="34" charset="0"/>
              </a:rPr>
              <a:t>n y</a:t>
            </a:r>
            <a:r>
              <a:rPr lang="tr-TR" sz="2600" b="1" i="1" dirty="0">
                <a:solidFill>
                  <a:srgbClr val="2F2F2F"/>
                </a:solidFill>
                <a:ea typeface="Times New Roman" panose="02020603050405020304" pitchFamily="18" charset="0"/>
                <a:cs typeface="Arial" panose="020B0604020202020204" pitchFamily="34" charset="0"/>
              </a:rPr>
              <a:t>akın</a:t>
            </a:r>
            <a:r>
              <a:rPr lang="tr-TR" sz="2600" b="1" i="1" dirty="0">
                <a:solidFill>
                  <a:srgbClr val="1C1C1C"/>
                </a:solidFill>
                <a:ea typeface="Times New Roman" panose="02020603050405020304" pitchFamily="18" charset="0"/>
                <a:cs typeface="Arial" panose="020B0604020202020204" pitchFamily="34" charset="0"/>
              </a:rPr>
              <a:t> </a:t>
            </a:r>
            <a:r>
              <a:rPr lang="tr-TR" sz="2600" b="1" i="1" spc="30" dirty="0">
                <a:solidFill>
                  <a:srgbClr val="1C1C1C"/>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sa</a:t>
            </a:r>
            <a:r>
              <a:rPr lang="tr-TR" sz="2600" b="1" i="1" dirty="0">
                <a:solidFill>
                  <a:srgbClr val="424242"/>
                </a:solidFill>
                <a:ea typeface="Times New Roman" panose="02020603050405020304" pitchFamily="18" charset="0"/>
                <a:cs typeface="Arial" panose="020B0604020202020204" pitchFamily="34" charset="0"/>
              </a:rPr>
              <a:t>ğlı</a:t>
            </a:r>
            <a:r>
              <a:rPr lang="tr-TR" sz="2600" b="1" i="1" dirty="0">
                <a:solidFill>
                  <a:srgbClr val="2F2F2F"/>
                </a:solidFill>
                <a:ea typeface="Times New Roman" panose="02020603050405020304" pitchFamily="18" charset="0"/>
                <a:cs typeface="Arial" panose="020B0604020202020204" pitchFamily="34" charset="0"/>
              </a:rPr>
              <a:t>k</a:t>
            </a:r>
            <a:r>
              <a:rPr lang="tr-TR" sz="2600" b="1" i="1" spc="255" dirty="0">
                <a:solidFill>
                  <a:srgbClr val="2F2F2F"/>
                </a:solidFill>
                <a:ea typeface="Times New Roman" panose="02020603050405020304" pitchFamily="18" charset="0"/>
                <a:cs typeface="Arial" panose="020B0604020202020204" pitchFamily="34" charset="0"/>
              </a:rPr>
              <a:t> </a:t>
            </a:r>
            <a:r>
              <a:rPr lang="tr-TR" sz="2600" b="1" i="1" dirty="0">
                <a:solidFill>
                  <a:srgbClr val="1C1C1C"/>
                </a:solidFill>
                <a:ea typeface="Times New Roman" panose="02020603050405020304" pitchFamily="18" charset="0"/>
                <a:cs typeface="Arial" panose="020B0604020202020204" pitchFamily="34" charset="0"/>
              </a:rPr>
              <a:t>me</a:t>
            </a:r>
            <a:r>
              <a:rPr lang="tr-TR" sz="2600" b="1" i="1" dirty="0">
                <a:solidFill>
                  <a:srgbClr val="2F2F2F"/>
                </a:solidFill>
                <a:ea typeface="Times New Roman" panose="02020603050405020304" pitchFamily="18" charset="0"/>
                <a:cs typeface="Arial" panose="020B0604020202020204" pitchFamily="34" charset="0"/>
              </a:rPr>
              <a:t>r</a:t>
            </a:r>
            <a:r>
              <a:rPr lang="tr-TR" sz="2600" b="1" i="1" dirty="0">
                <a:solidFill>
                  <a:srgbClr val="424242"/>
                </a:solidFill>
                <a:ea typeface="Times New Roman" panose="02020603050405020304" pitchFamily="18" charset="0"/>
                <a:cs typeface="Arial" panose="020B0604020202020204" pitchFamily="34" charset="0"/>
              </a:rPr>
              <a:t>ke</a:t>
            </a:r>
            <a:r>
              <a:rPr lang="tr-TR" sz="2600" b="1" i="1" dirty="0">
                <a:solidFill>
                  <a:srgbClr val="2F2F2F"/>
                </a:solidFill>
                <a:ea typeface="Times New Roman" panose="02020603050405020304" pitchFamily="18" charset="0"/>
                <a:cs typeface="Arial" panose="020B0604020202020204" pitchFamily="34" charset="0"/>
              </a:rPr>
              <a:t>z</a:t>
            </a:r>
            <a:r>
              <a:rPr lang="tr-TR" sz="2600" b="1" i="1" dirty="0">
                <a:solidFill>
                  <a:srgbClr val="424242"/>
                </a:solidFill>
                <a:ea typeface="Times New Roman" panose="02020603050405020304" pitchFamily="18" charset="0"/>
                <a:cs typeface="Arial" panose="020B0604020202020204" pitchFamily="34" charset="0"/>
              </a:rPr>
              <a:t>i</a:t>
            </a:r>
            <a:r>
              <a:rPr lang="tr-TR" sz="2600" b="1" i="1" dirty="0">
                <a:solidFill>
                  <a:srgbClr val="2F2F2F"/>
                </a:solidFill>
                <a:ea typeface="Times New Roman" panose="02020603050405020304" pitchFamily="18" charset="0"/>
                <a:cs typeface="Arial" panose="020B0604020202020204" pitchFamily="34" charset="0"/>
              </a:rPr>
              <a:t>n</a:t>
            </a:r>
            <a:r>
              <a:rPr lang="tr-TR" sz="2600" b="1" i="1" dirty="0">
                <a:solidFill>
                  <a:srgbClr val="1C1C1C"/>
                </a:solidFill>
                <a:ea typeface="Times New Roman" panose="02020603050405020304" pitchFamily="18" charset="0"/>
                <a:cs typeface="Arial" panose="020B0604020202020204" pitchFamily="34" charset="0"/>
              </a:rPr>
              <a:t>e </a:t>
            </a:r>
            <a:r>
              <a:rPr lang="tr-TR" sz="2600" b="1" i="1" spc="130" dirty="0">
                <a:solidFill>
                  <a:srgbClr val="1C1C1C"/>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ula</a:t>
            </a:r>
            <a:r>
              <a:rPr lang="tr-TR" sz="2600" b="1" i="1" dirty="0">
                <a:solidFill>
                  <a:srgbClr val="424242"/>
                </a:solidFill>
                <a:ea typeface="Times New Roman" panose="02020603050405020304" pitchFamily="18" charset="0"/>
                <a:cs typeface="Arial" panose="020B0604020202020204" pitchFamily="34" charset="0"/>
              </a:rPr>
              <a:t>ştırılmasının  </a:t>
            </a:r>
            <a:r>
              <a:rPr lang="tr-TR" sz="2600" b="1" i="1" spc="270"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sağlanması,</a:t>
            </a:r>
            <a:endParaRPr lang="tr-TR" sz="2600" b="1" i="1" dirty="0">
              <a:ea typeface="Times New Roman" panose="02020603050405020304" pitchFamily="18" charset="0"/>
              <a:cs typeface="Arial" panose="020B0604020202020204" pitchFamily="34" charset="0"/>
            </a:endParaRPr>
          </a:p>
          <a:p>
            <a:pPr marL="77470" marR="73660" indent="397510">
              <a:lnSpc>
                <a:spcPct val="107000"/>
              </a:lnSpc>
              <a:spcBef>
                <a:spcPts val="215"/>
              </a:spcBef>
              <a:spcAft>
                <a:spcPts val="0"/>
              </a:spcAft>
            </a:pPr>
            <a:endParaRPr lang="tr-TR" sz="2600" i="1" dirty="0">
              <a:solidFill>
                <a:srgbClr val="2F2F2F"/>
              </a:solidFill>
              <a:ea typeface="Times New Roman" panose="02020603050405020304" pitchFamily="18" charset="0"/>
              <a:cs typeface="Arial" panose="020B0604020202020204" pitchFamily="34" charset="0"/>
            </a:endParaRPr>
          </a:p>
          <a:p>
            <a:pPr marL="77470" marR="73660" indent="397510">
              <a:lnSpc>
                <a:spcPct val="107000"/>
              </a:lnSpc>
              <a:spcBef>
                <a:spcPts val="215"/>
              </a:spcBef>
              <a:spcAft>
                <a:spcPts val="0"/>
              </a:spcAft>
            </a:pPr>
            <a:endParaRPr lang="tr-TR" sz="2600" i="1" dirty="0">
              <a:solidFill>
                <a:srgbClr val="2F2F2F"/>
              </a:solidFill>
              <a:ea typeface="Times New Roman" panose="02020603050405020304" pitchFamily="18" charset="0"/>
              <a:cs typeface="Arial" panose="020B0604020202020204" pitchFamily="34" charset="0"/>
            </a:endParaRPr>
          </a:p>
          <a:p>
            <a:pPr marL="77470" marR="73660" indent="397510">
              <a:lnSpc>
                <a:spcPct val="107000"/>
              </a:lnSpc>
              <a:spcBef>
                <a:spcPts val="215"/>
              </a:spcBef>
              <a:spcAft>
                <a:spcPts val="0"/>
              </a:spcAft>
            </a:pPr>
            <a:r>
              <a:rPr lang="tr-TR" sz="3200" b="1" i="1" dirty="0">
                <a:solidFill>
                  <a:srgbClr val="2F2F2F"/>
                </a:solidFill>
                <a:ea typeface="Times New Roman" panose="02020603050405020304" pitchFamily="18" charset="0"/>
                <a:cs typeface="Arial" panose="020B0604020202020204" pitchFamily="34" charset="0"/>
              </a:rPr>
              <a:t>2</a:t>
            </a:r>
            <a:r>
              <a:rPr lang="tr-TR" sz="2600" i="1" dirty="0">
                <a:solidFill>
                  <a:srgbClr val="2F2F2F"/>
                </a:solidFill>
                <a:ea typeface="Times New Roman" panose="02020603050405020304" pitchFamily="18" charset="0"/>
                <a:cs typeface="Arial" panose="020B0604020202020204" pitchFamily="34" charset="0"/>
              </a:rPr>
              <a:t>-</a:t>
            </a:r>
            <a:r>
              <a:rPr lang="tr-TR" sz="2600" i="1" spc="14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Tüm </a:t>
            </a:r>
            <a:r>
              <a:rPr lang="tr-TR" sz="2600" i="1" spc="18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okul</a:t>
            </a:r>
            <a:r>
              <a:rPr lang="tr-TR" sz="2600" i="1" spc="21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p</a:t>
            </a:r>
            <a:r>
              <a:rPr lang="tr-TR" sz="2600" i="1" dirty="0">
                <a:solidFill>
                  <a:srgbClr val="2F2F2F"/>
                </a:solidFill>
                <a:ea typeface="Times New Roman" panose="02020603050405020304" pitchFamily="18" charset="0"/>
                <a:cs typeface="Arial" panose="020B0604020202020204" pitchFamily="34" charset="0"/>
              </a:rPr>
              <a:t>ers</a:t>
            </a:r>
            <a:r>
              <a:rPr lang="tr-TR" sz="2600" i="1" dirty="0">
                <a:solidFill>
                  <a:srgbClr val="424242"/>
                </a:solidFill>
                <a:ea typeface="Times New Roman" panose="02020603050405020304" pitchFamily="18" charset="0"/>
                <a:cs typeface="Arial" panose="020B0604020202020204" pitchFamily="34" charset="0"/>
              </a:rPr>
              <a:t>o</a:t>
            </a:r>
            <a:r>
              <a:rPr lang="tr-TR" sz="2600" i="1" dirty="0">
                <a:solidFill>
                  <a:srgbClr val="2F2F2F"/>
                </a:solidFill>
                <a:ea typeface="Times New Roman" panose="02020603050405020304" pitchFamily="18" charset="0"/>
                <a:cs typeface="Arial" panose="020B0604020202020204" pitchFamily="34" charset="0"/>
              </a:rPr>
              <a:t>n</a:t>
            </a:r>
            <a:r>
              <a:rPr lang="tr-TR" sz="2600" i="1" dirty="0">
                <a:solidFill>
                  <a:srgbClr val="424242"/>
                </a:solidFill>
                <a:ea typeface="Times New Roman" panose="02020603050405020304" pitchFamily="18" charset="0"/>
                <a:cs typeface="Arial" panose="020B0604020202020204" pitchFamily="34" charset="0"/>
              </a:rPr>
              <a:t>e</a:t>
            </a:r>
            <a:r>
              <a:rPr lang="tr-TR" sz="2600" i="1" dirty="0">
                <a:solidFill>
                  <a:srgbClr val="1C1C1C"/>
                </a:solidFill>
                <a:ea typeface="Times New Roman" panose="02020603050405020304" pitchFamily="18" charset="0"/>
                <a:cs typeface="Arial" panose="020B0604020202020204" pitchFamily="34" charset="0"/>
              </a:rPr>
              <a:t>l</a:t>
            </a:r>
            <a:r>
              <a:rPr lang="tr-TR" sz="2600" i="1" dirty="0">
                <a:solidFill>
                  <a:srgbClr val="2F2F2F"/>
                </a:solidFill>
                <a:ea typeface="Times New Roman" panose="02020603050405020304" pitchFamily="18" charset="0"/>
                <a:cs typeface="Arial" panose="020B0604020202020204" pitchFamily="34" charset="0"/>
              </a:rPr>
              <a:t>inin,  </a:t>
            </a:r>
            <a:r>
              <a:rPr lang="tr-TR" sz="2600" i="1" spc="16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okul </a:t>
            </a:r>
            <a:r>
              <a:rPr lang="tr-TR" sz="2600" i="1" spc="1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d</a:t>
            </a:r>
            <a:r>
              <a:rPr lang="tr-TR" sz="2600" i="1" dirty="0">
                <a:solidFill>
                  <a:srgbClr val="2F2F2F"/>
                </a:solidFill>
                <a:ea typeface="Times New Roman" panose="02020603050405020304" pitchFamily="18" charset="0"/>
                <a:cs typeface="Arial" panose="020B0604020202020204" pitchFamily="34" charset="0"/>
              </a:rPr>
              <a:t>are</a:t>
            </a:r>
            <a:r>
              <a:rPr lang="tr-TR" sz="2600" i="1" dirty="0">
                <a:solidFill>
                  <a:srgbClr val="424242"/>
                </a:solidFill>
                <a:ea typeface="Times New Roman" panose="02020603050405020304" pitchFamily="18" charset="0"/>
                <a:cs typeface="Arial" panose="020B0604020202020204" pitchFamily="34" charset="0"/>
              </a:rPr>
              <a:t>s</a:t>
            </a:r>
            <a:r>
              <a:rPr lang="tr-TR" sz="2600" i="1" dirty="0">
                <a:solidFill>
                  <a:srgbClr val="2F2F2F"/>
                </a:solidFill>
                <a:ea typeface="Times New Roman" panose="02020603050405020304" pitchFamily="18" charset="0"/>
                <a:cs typeface="Arial" panose="020B0604020202020204" pitchFamily="34" charset="0"/>
              </a:rPr>
              <a:t>i </a:t>
            </a:r>
            <a:r>
              <a:rPr lang="tr-TR" sz="2600" i="1" spc="26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aracılığı</a:t>
            </a:r>
            <a:r>
              <a:rPr lang="tr-TR" sz="2600" i="1" dirty="0">
                <a:solidFill>
                  <a:srgbClr val="2F2F2F"/>
                </a:solidFill>
                <a:ea typeface="Times New Roman" panose="02020603050405020304" pitchFamily="18" charset="0"/>
                <a:cs typeface="Arial" panose="020B0604020202020204" pitchFamily="34" charset="0"/>
              </a:rPr>
              <a:t> </a:t>
            </a:r>
            <a:r>
              <a:rPr lang="tr-TR" sz="2600" i="1" spc="12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il</a:t>
            </a:r>
            <a:r>
              <a:rPr lang="tr-TR" sz="2600" i="1" dirty="0">
                <a:solidFill>
                  <a:srgbClr val="424242"/>
                </a:solidFill>
                <a:ea typeface="Times New Roman" panose="02020603050405020304" pitchFamily="18" charset="0"/>
                <a:cs typeface="Arial" panose="020B0604020202020204" pitchFamily="34" charset="0"/>
              </a:rPr>
              <a:t>e </a:t>
            </a:r>
            <a:r>
              <a:rPr lang="tr-TR" sz="2600" i="1" spc="45" dirty="0">
                <a:solidFill>
                  <a:srgbClr val="424242"/>
                </a:solidFill>
                <a:ea typeface="Times New Roman" panose="02020603050405020304" pitchFamily="18" charset="0"/>
                <a:cs typeface="Arial" panose="020B0604020202020204" pitchFamily="34" charset="0"/>
              </a:rPr>
              <a:t> </a:t>
            </a:r>
            <a:r>
              <a:rPr lang="tr-TR" sz="2600" b="1" i="1" dirty="0">
                <a:solidFill>
                  <a:srgbClr val="1C1C1C"/>
                </a:solidFill>
                <a:ea typeface="Times New Roman" panose="02020603050405020304" pitchFamily="18" charset="0"/>
                <a:cs typeface="Arial" panose="020B0604020202020204" pitchFamily="34" charset="0"/>
              </a:rPr>
              <a:t>di</a:t>
            </a:r>
            <a:r>
              <a:rPr lang="tr-TR" sz="2600" b="1" i="1" dirty="0">
                <a:solidFill>
                  <a:srgbClr val="424242"/>
                </a:solidFill>
                <a:ea typeface="Times New Roman" panose="02020603050405020304" pitchFamily="18" charset="0"/>
                <a:cs typeface="Arial" panose="020B0604020202020204" pitchFamily="34" charset="0"/>
              </a:rPr>
              <a:t>y</a:t>
            </a:r>
            <a:r>
              <a:rPr lang="tr-TR" sz="2600" b="1" i="1" dirty="0">
                <a:solidFill>
                  <a:srgbClr val="2F2F2F"/>
                </a:solidFill>
                <a:ea typeface="Times New Roman" panose="02020603050405020304" pitchFamily="18" charset="0"/>
                <a:cs typeface="Arial" panose="020B0604020202020204" pitchFamily="34" charset="0"/>
              </a:rPr>
              <a:t>abe</a:t>
            </a:r>
            <a:r>
              <a:rPr lang="tr-TR" sz="2600" b="1" i="1" dirty="0">
                <a:solidFill>
                  <a:srgbClr val="575757"/>
                </a:solidFill>
                <a:ea typeface="Times New Roman" panose="02020603050405020304" pitchFamily="18" charset="0"/>
                <a:cs typeface="Arial" panose="020B0604020202020204" pitchFamily="34" charset="0"/>
              </a:rPr>
              <a:t>t </a:t>
            </a:r>
            <a:r>
              <a:rPr lang="tr-TR" sz="2600" b="1" i="1" spc="30" dirty="0">
                <a:solidFill>
                  <a:srgbClr val="575757"/>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hastalığı</a:t>
            </a:r>
            <a:r>
              <a:rPr lang="tr-TR" sz="2600" b="1" i="1" dirty="0">
                <a:solidFill>
                  <a:srgbClr val="2F2F2F"/>
                </a:solidFill>
                <a:ea typeface="Times New Roman" panose="02020603050405020304" pitchFamily="18" charset="0"/>
                <a:cs typeface="Arial" panose="020B0604020202020204" pitchFamily="34" charset="0"/>
              </a:rPr>
              <a:t>  </a:t>
            </a:r>
            <a:r>
              <a:rPr lang="tr-TR" sz="2600" b="1" i="1" spc="50" dirty="0">
                <a:solidFill>
                  <a:srgbClr val="2F2F2F"/>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be</a:t>
            </a:r>
            <a:r>
              <a:rPr lang="tr-TR" sz="2600" b="1" i="1" dirty="0">
                <a:solidFill>
                  <a:srgbClr val="676767"/>
                </a:solidFill>
                <a:ea typeface="Times New Roman" panose="02020603050405020304" pitchFamily="18" charset="0"/>
                <a:cs typeface="Arial" panose="020B0604020202020204" pitchFamily="34" charset="0"/>
              </a:rPr>
              <a:t>l</a:t>
            </a:r>
            <a:r>
              <a:rPr lang="tr-TR" sz="2600" b="1" i="1" dirty="0">
                <a:solidFill>
                  <a:srgbClr val="2F2F2F"/>
                </a:solidFill>
                <a:ea typeface="Times New Roman" panose="02020603050405020304" pitchFamily="18" charset="0"/>
                <a:cs typeface="Arial" panose="020B0604020202020204" pitchFamily="34" charset="0"/>
              </a:rPr>
              <a:t>irti</a:t>
            </a:r>
            <a:r>
              <a:rPr lang="tr-TR" sz="2600" b="1" i="1" spc="-5" dirty="0">
                <a:solidFill>
                  <a:srgbClr val="2F2F2F"/>
                </a:solidFill>
                <a:ea typeface="Times New Roman" panose="02020603050405020304" pitchFamily="18" charset="0"/>
                <a:cs typeface="Arial" panose="020B0604020202020204" pitchFamily="34" charset="0"/>
              </a:rPr>
              <a:t>l</a:t>
            </a:r>
            <a:r>
              <a:rPr lang="tr-TR" sz="2600" b="1" i="1" dirty="0">
                <a:solidFill>
                  <a:srgbClr val="424242"/>
                </a:solidFill>
                <a:ea typeface="Times New Roman" panose="02020603050405020304" pitchFamily="18" charset="0"/>
                <a:cs typeface="Arial" panose="020B0604020202020204" pitchFamily="34" charset="0"/>
              </a:rPr>
              <a:t>e</a:t>
            </a:r>
            <a:r>
              <a:rPr lang="tr-TR" sz="2600" b="1" i="1" dirty="0">
                <a:solidFill>
                  <a:srgbClr val="575757"/>
                </a:solidFill>
                <a:ea typeface="Times New Roman" panose="02020603050405020304" pitchFamily="18" charset="0"/>
                <a:cs typeface="Arial" panose="020B0604020202020204" pitchFamily="34" charset="0"/>
              </a:rPr>
              <a:t>ri  </a:t>
            </a:r>
            <a:r>
              <a:rPr lang="tr-TR" sz="2600" b="1" i="1" spc="55" dirty="0">
                <a:solidFill>
                  <a:srgbClr val="575757"/>
                </a:solidFill>
                <a:ea typeface="Times New Roman" panose="02020603050405020304" pitchFamily="18" charset="0"/>
                <a:cs typeface="Arial" panose="020B0604020202020204" pitchFamily="34" charset="0"/>
              </a:rPr>
              <a:t> </a:t>
            </a:r>
            <a:r>
              <a:rPr lang="tr-TR" sz="2600" b="1" i="1" dirty="0">
                <a:solidFill>
                  <a:srgbClr val="575757"/>
                </a:solidFill>
                <a:ea typeface="Times New Roman" panose="02020603050405020304" pitchFamily="18" charset="0"/>
                <a:cs typeface="Arial" panose="020B0604020202020204" pitchFamily="34" charset="0"/>
              </a:rPr>
              <a:t>v</a:t>
            </a:r>
            <a:r>
              <a:rPr lang="tr-TR" sz="2600" b="1" i="1" dirty="0">
                <a:solidFill>
                  <a:srgbClr val="2F2F2F"/>
                </a:solidFill>
                <a:ea typeface="Times New Roman" panose="02020603050405020304" pitchFamily="18" charset="0"/>
                <a:cs typeface="Arial" panose="020B0604020202020204" pitchFamily="34" charset="0"/>
              </a:rPr>
              <a:t>e </a:t>
            </a:r>
            <a:r>
              <a:rPr lang="tr-TR" sz="2600" b="1" i="1" spc="140" dirty="0">
                <a:solidFill>
                  <a:srgbClr val="2F2F2F"/>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a</a:t>
            </a:r>
            <a:r>
              <a:rPr lang="tr-TR" sz="2600" b="1" i="1" dirty="0">
                <a:solidFill>
                  <a:srgbClr val="424242"/>
                </a:solidFill>
                <a:ea typeface="Times New Roman" panose="02020603050405020304" pitchFamily="18" charset="0"/>
                <a:cs typeface="Arial" panose="020B0604020202020204" pitchFamily="34" charset="0"/>
              </a:rPr>
              <a:t>c</a:t>
            </a:r>
            <a:r>
              <a:rPr lang="tr-TR" sz="2600" b="1" i="1" dirty="0">
                <a:solidFill>
                  <a:srgbClr val="575757"/>
                </a:solidFill>
                <a:ea typeface="Times New Roman" panose="02020603050405020304" pitchFamily="18" charset="0"/>
                <a:cs typeface="Arial" panose="020B0604020202020204" pitchFamily="34" charset="0"/>
              </a:rPr>
              <a:t>il </a:t>
            </a:r>
            <a:r>
              <a:rPr lang="tr-TR" sz="2600" b="1" i="1" dirty="0">
                <a:solidFill>
                  <a:srgbClr val="424242"/>
                </a:solidFill>
                <a:ea typeface="Times New Roman" panose="02020603050405020304" pitchFamily="18" charset="0"/>
                <a:cs typeface="Arial" panose="020B0604020202020204" pitchFamily="34" charset="0"/>
              </a:rPr>
              <a:t>d</a:t>
            </a:r>
            <a:r>
              <a:rPr lang="tr-TR" sz="2600" b="1" i="1" dirty="0">
                <a:solidFill>
                  <a:srgbClr val="2F2F2F"/>
                </a:solidFill>
                <a:ea typeface="Times New Roman" panose="02020603050405020304" pitchFamily="18" charset="0"/>
                <a:cs typeface="Arial" panose="020B0604020202020204" pitchFamily="34" charset="0"/>
              </a:rPr>
              <a:t>uruml</a:t>
            </a:r>
            <a:r>
              <a:rPr lang="tr-TR" sz="2600" b="1" i="1" dirty="0">
                <a:solidFill>
                  <a:srgbClr val="424242"/>
                </a:solidFill>
                <a:ea typeface="Times New Roman" panose="02020603050405020304" pitchFamily="18" charset="0"/>
                <a:cs typeface="Arial" panose="020B0604020202020204" pitchFamily="34" charset="0"/>
              </a:rPr>
              <a:t>ar</a:t>
            </a:r>
            <a:r>
              <a:rPr lang="tr-TR" sz="2600" b="1" i="1" dirty="0">
                <a:solidFill>
                  <a:srgbClr val="2F2F2F"/>
                </a:solidFill>
                <a:ea typeface="Times New Roman" panose="02020603050405020304" pitchFamily="18" charset="0"/>
                <a:cs typeface="Arial" panose="020B0604020202020204" pitchFamily="34" charset="0"/>
              </a:rPr>
              <a:t>d</a:t>
            </a:r>
            <a:r>
              <a:rPr lang="tr-TR" sz="2600" b="1" i="1" dirty="0">
                <a:solidFill>
                  <a:srgbClr val="424242"/>
                </a:solidFill>
                <a:ea typeface="Times New Roman" panose="02020603050405020304" pitchFamily="18" charset="0"/>
                <a:cs typeface="Arial" panose="020B0604020202020204" pitchFamily="34" charset="0"/>
              </a:rPr>
              <a:t>a </a:t>
            </a:r>
            <a:r>
              <a:rPr lang="tr-TR" sz="2600" b="1" i="1" spc="215"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nasıl</a:t>
            </a:r>
            <a:r>
              <a:rPr lang="tr-TR" sz="2600" b="1" i="1" dirty="0">
                <a:solidFill>
                  <a:srgbClr val="424242"/>
                </a:solidFill>
                <a:ea typeface="Times New Roman" panose="02020603050405020304" pitchFamily="18" charset="0"/>
                <a:cs typeface="Arial" panose="020B0604020202020204" pitchFamily="34" charset="0"/>
              </a:rPr>
              <a:t> </a:t>
            </a:r>
            <a:r>
              <a:rPr lang="tr-TR" sz="2600" b="1" i="1" spc="40"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davranılması </a:t>
            </a:r>
            <a:r>
              <a:rPr lang="tr-TR" sz="2600" b="1" i="1" spc="180"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gerektiği </a:t>
            </a:r>
            <a:r>
              <a:rPr lang="tr-TR" sz="2600" b="1" i="1" spc="80"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konulanda</a:t>
            </a:r>
            <a:r>
              <a:rPr lang="tr-TR" sz="2600" b="1" i="1" dirty="0">
                <a:solidFill>
                  <a:srgbClr val="424242"/>
                </a:solidFill>
                <a:ea typeface="Times New Roman" panose="02020603050405020304" pitchFamily="18" charset="0"/>
                <a:cs typeface="Arial" panose="020B0604020202020204" pitchFamily="34" charset="0"/>
              </a:rPr>
              <a:t>  </a:t>
            </a:r>
            <a:r>
              <a:rPr lang="tr-TR" sz="2600" b="1" i="1" spc="20"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eğitim</a:t>
            </a:r>
            <a:r>
              <a:rPr lang="tr-TR" sz="2600" b="1" i="1" dirty="0">
                <a:solidFill>
                  <a:srgbClr val="424242"/>
                </a:solidFill>
                <a:ea typeface="Times New Roman" panose="02020603050405020304" pitchFamily="18" charset="0"/>
                <a:cs typeface="Arial" panose="020B0604020202020204" pitchFamily="34" charset="0"/>
              </a:rPr>
              <a:t> </a:t>
            </a:r>
            <a:r>
              <a:rPr lang="tr-TR" sz="2600" b="1" i="1" spc="25"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almalarının</a:t>
            </a:r>
            <a:r>
              <a:rPr lang="tr-TR" sz="2600" b="1" i="1" dirty="0">
                <a:solidFill>
                  <a:srgbClr val="424242"/>
                </a:solidFill>
                <a:ea typeface="Times New Roman" panose="02020603050405020304" pitchFamily="18" charset="0"/>
                <a:cs typeface="Arial" panose="020B0604020202020204" pitchFamily="34" charset="0"/>
              </a:rPr>
              <a:t> </a:t>
            </a:r>
            <a:r>
              <a:rPr lang="tr-TR" sz="2600" b="1" i="1" spc="120"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sağlanması,</a:t>
            </a:r>
            <a:endParaRPr lang="tr-TR" sz="2600" b="1" i="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83073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DB83D009-E04B-4E6B-AB6E-EE61111098FB}"/>
              </a:ext>
            </a:extLst>
          </p:cNvPr>
          <p:cNvSpPr/>
          <p:nvPr/>
        </p:nvSpPr>
        <p:spPr>
          <a:xfrm>
            <a:off x="467544" y="1093136"/>
            <a:ext cx="8136904" cy="2372444"/>
          </a:xfrm>
          <a:prstGeom prst="rect">
            <a:avLst/>
          </a:prstGeom>
        </p:spPr>
        <p:txBody>
          <a:bodyPr wrap="square">
            <a:spAutoFit/>
          </a:bodyPr>
          <a:lstStyle/>
          <a:p>
            <a:pPr marL="77470" marR="85725" indent="402590">
              <a:lnSpc>
                <a:spcPct val="110000"/>
              </a:lnSpc>
              <a:spcBef>
                <a:spcPts val="290"/>
              </a:spcBef>
              <a:spcAft>
                <a:spcPts val="0"/>
              </a:spcAft>
            </a:pPr>
            <a:r>
              <a:rPr lang="tr-TR" sz="3200" b="1" dirty="0">
                <a:solidFill>
                  <a:srgbClr val="2F2F2F"/>
                </a:solidFill>
                <a:ea typeface="Times New Roman" panose="02020603050405020304" pitchFamily="18" charset="0"/>
                <a:cs typeface="Arial" panose="020B0604020202020204" pitchFamily="34" charset="0"/>
              </a:rPr>
              <a:t>3</a:t>
            </a:r>
            <a:r>
              <a:rPr lang="tr-TR" sz="2600" dirty="0">
                <a:solidFill>
                  <a:srgbClr val="1C1C1C"/>
                </a:solidFill>
                <a:ea typeface="Times New Roman" panose="02020603050405020304" pitchFamily="18" charset="0"/>
                <a:cs typeface="Arial" panose="020B0604020202020204" pitchFamily="34" charset="0"/>
              </a:rPr>
              <a:t>-</a:t>
            </a:r>
            <a:r>
              <a:rPr lang="tr-TR" sz="2600" spc="105" dirty="0">
                <a:solidFill>
                  <a:srgbClr val="1C1C1C"/>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Öğretmenlerin</a:t>
            </a:r>
            <a:r>
              <a:rPr lang="tr-TR" sz="2600" i="1" dirty="0">
                <a:solidFill>
                  <a:srgbClr val="2F2F2F"/>
                </a:solidFill>
                <a:ea typeface="Times New Roman" panose="02020603050405020304" pitchFamily="18" charset="0"/>
                <a:cs typeface="Arial" panose="020B0604020202020204" pitchFamily="34" charset="0"/>
              </a:rPr>
              <a:t>,  </a:t>
            </a:r>
            <a:r>
              <a:rPr lang="tr-TR" sz="2600" i="1" spc="5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çocukların</a:t>
            </a:r>
            <a:r>
              <a:rPr lang="tr-TR" sz="2600" i="1" dirty="0">
                <a:solidFill>
                  <a:srgbClr val="424242"/>
                </a:solidFill>
                <a:ea typeface="Times New Roman" panose="02020603050405020304" pitchFamily="18" charset="0"/>
                <a:cs typeface="Arial" panose="020B0604020202020204" pitchFamily="34" charset="0"/>
              </a:rPr>
              <a:t>  </a:t>
            </a:r>
            <a:r>
              <a:rPr lang="tr-TR" sz="2600" i="1" spc="130"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çok</a:t>
            </a:r>
            <a:r>
              <a:rPr lang="tr-TR" sz="2600" i="1" spc="120"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su</a:t>
            </a:r>
            <a:r>
              <a:rPr lang="tr-TR" sz="2600" i="1" spc="22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içmesini</a:t>
            </a:r>
            <a:r>
              <a:rPr lang="tr-TR" sz="2600" i="1" dirty="0">
                <a:solidFill>
                  <a:srgbClr val="424242"/>
                </a:solidFill>
                <a:ea typeface="Times New Roman" panose="02020603050405020304" pitchFamily="18" charset="0"/>
                <a:cs typeface="Arial" panose="020B0604020202020204" pitchFamily="34" charset="0"/>
              </a:rPr>
              <a:t>,</a:t>
            </a:r>
            <a:r>
              <a:rPr lang="tr-TR" sz="2600" i="1" spc="265"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d</a:t>
            </a:r>
            <a:r>
              <a:rPr lang="tr-TR" sz="2600" i="1" dirty="0">
                <a:solidFill>
                  <a:srgbClr val="424242"/>
                </a:solidFill>
                <a:ea typeface="Times New Roman" panose="02020603050405020304" pitchFamily="18" charset="0"/>
                <a:cs typeface="Arial" panose="020B0604020202020204" pitchFamily="34" charset="0"/>
              </a:rPr>
              <a:t>er</a:t>
            </a:r>
            <a:r>
              <a:rPr lang="tr-TR" sz="2600" i="1" dirty="0">
                <a:solidFill>
                  <a:srgbClr val="575757"/>
                </a:solidFill>
                <a:ea typeface="Times New Roman" panose="02020603050405020304" pitchFamily="18" charset="0"/>
                <a:cs typeface="Arial" panose="020B0604020202020204" pitchFamily="34" charset="0"/>
              </a:rPr>
              <a:t>s</a:t>
            </a:r>
            <a:r>
              <a:rPr lang="tr-TR" sz="2600" i="1" spc="195" dirty="0">
                <a:solidFill>
                  <a:srgbClr val="575757"/>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sırasında </a:t>
            </a:r>
            <a:r>
              <a:rPr lang="tr-TR" sz="2600" i="1" spc="22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sık</a:t>
            </a:r>
            <a:r>
              <a:rPr lang="tr-TR" sz="2600" i="1" spc="60"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tuvale</a:t>
            </a:r>
            <a:r>
              <a:rPr lang="tr-TR" sz="2600" i="1" spc="-5" dirty="0">
                <a:solidFill>
                  <a:srgbClr val="424242"/>
                </a:solidFill>
                <a:ea typeface="Times New Roman" panose="02020603050405020304" pitchFamily="18" charset="0"/>
                <a:cs typeface="Arial" panose="020B0604020202020204" pitchFamily="34" charset="0"/>
              </a:rPr>
              <a:t>t</a:t>
            </a:r>
            <a:r>
              <a:rPr lang="tr-TR" sz="2600" i="1" dirty="0">
                <a:solidFill>
                  <a:srgbClr val="2F2F2F"/>
                </a:solidFill>
                <a:ea typeface="Times New Roman" panose="02020603050405020304" pitchFamily="18" charset="0"/>
                <a:cs typeface="Arial" panose="020B0604020202020204" pitchFamily="34" charset="0"/>
              </a:rPr>
              <a:t>e </a:t>
            </a:r>
            <a:r>
              <a:rPr lang="tr-TR" sz="2600" i="1" spc="4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g</a:t>
            </a:r>
            <a:r>
              <a:rPr lang="tr-TR" sz="2600" i="1" dirty="0">
                <a:solidFill>
                  <a:srgbClr val="424242"/>
                </a:solidFill>
                <a:ea typeface="Times New Roman" panose="02020603050405020304" pitchFamily="18" charset="0"/>
                <a:cs typeface="Arial" panose="020B0604020202020204" pitchFamily="34" charset="0"/>
              </a:rPr>
              <a:t>i</a:t>
            </a:r>
            <a:r>
              <a:rPr lang="tr-TR" sz="2600" i="1" dirty="0">
                <a:solidFill>
                  <a:srgbClr val="2F2F2F"/>
                </a:solidFill>
                <a:ea typeface="Times New Roman" panose="02020603050405020304" pitchFamily="18" charset="0"/>
                <a:cs typeface="Arial" panose="020B0604020202020204" pitchFamily="34" charset="0"/>
              </a:rPr>
              <a:t>tm</a:t>
            </a:r>
            <a:r>
              <a:rPr lang="tr-TR" sz="2600" i="1" dirty="0">
                <a:solidFill>
                  <a:srgbClr val="424242"/>
                </a:solidFill>
                <a:ea typeface="Times New Roman" panose="02020603050405020304" pitchFamily="18" charset="0"/>
                <a:cs typeface="Arial" panose="020B0604020202020204" pitchFamily="34" charset="0"/>
              </a:rPr>
              <a:t>es</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ni,  </a:t>
            </a:r>
            <a:r>
              <a:rPr lang="tr-TR" sz="2600" i="1" spc="65"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k</a:t>
            </a:r>
            <a:r>
              <a:rPr lang="tr-TR" sz="2600" i="1" dirty="0">
                <a:solidFill>
                  <a:srgbClr val="1C1C1C"/>
                </a:solidFill>
                <a:ea typeface="Times New Roman" panose="02020603050405020304" pitchFamily="18" charset="0"/>
                <a:cs typeface="Arial" panose="020B0604020202020204" pitchFamily="34" charset="0"/>
              </a:rPr>
              <a:t>i</a:t>
            </a:r>
            <a:r>
              <a:rPr lang="tr-TR" sz="2600" i="1" dirty="0">
                <a:solidFill>
                  <a:srgbClr val="0B0B0B"/>
                </a:solidFill>
                <a:ea typeface="Times New Roman" panose="02020603050405020304" pitchFamily="18" charset="0"/>
                <a:cs typeface="Arial" panose="020B0604020202020204" pitchFamily="34" charset="0"/>
              </a:rPr>
              <a:t>l</a:t>
            </a:r>
            <a:r>
              <a:rPr lang="tr-TR" sz="2600" i="1" dirty="0">
                <a:solidFill>
                  <a:srgbClr val="2F2F2F"/>
                </a:solidFill>
                <a:ea typeface="Times New Roman" panose="02020603050405020304" pitchFamily="18" charset="0"/>
                <a:cs typeface="Arial" panose="020B0604020202020204" pitchFamily="34" charset="0"/>
              </a:rPr>
              <a:t>o kaybı</a:t>
            </a:r>
            <a:r>
              <a:rPr lang="tr-TR" sz="2600" i="1" dirty="0">
                <a:solidFill>
                  <a:srgbClr val="424242"/>
                </a:solidFill>
                <a:ea typeface="Times New Roman" panose="02020603050405020304" pitchFamily="18" charset="0"/>
                <a:cs typeface="Arial" panose="020B0604020202020204" pitchFamily="34" charset="0"/>
              </a:rPr>
              <a:t>, </a:t>
            </a:r>
            <a:r>
              <a:rPr lang="tr-TR" sz="2600" i="1" spc="17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o</a:t>
            </a:r>
            <a:r>
              <a:rPr lang="tr-TR" sz="2600" i="1" dirty="0">
                <a:solidFill>
                  <a:srgbClr val="2F2F2F"/>
                </a:solidFill>
                <a:ea typeface="Times New Roman" panose="02020603050405020304" pitchFamily="18" charset="0"/>
                <a:cs typeface="Arial" panose="020B0604020202020204" pitchFamily="34" charset="0"/>
              </a:rPr>
              <a:t>kul</a:t>
            </a:r>
            <a:r>
              <a:rPr lang="tr-TR" sz="2600" i="1" spc="25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perf</a:t>
            </a:r>
            <a:r>
              <a:rPr lang="tr-TR" sz="2600" i="1" dirty="0">
                <a:solidFill>
                  <a:srgbClr val="424242"/>
                </a:solidFill>
                <a:ea typeface="Times New Roman" panose="02020603050405020304" pitchFamily="18" charset="0"/>
                <a:cs typeface="Arial" panose="020B0604020202020204" pitchFamily="34" charset="0"/>
              </a:rPr>
              <a:t>orm</a:t>
            </a:r>
            <a:r>
              <a:rPr lang="tr-TR" sz="2600" i="1" dirty="0">
                <a:solidFill>
                  <a:srgbClr val="2F2F2F"/>
                </a:solidFill>
                <a:ea typeface="Times New Roman" panose="02020603050405020304" pitchFamily="18" charset="0"/>
                <a:cs typeface="Arial" panose="020B0604020202020204" pitchFamily="34" charset="0"/>
              </a:rPr>
              <a:t>ansında  </a:t>
            </a:r>
            <a:r>
              <a:rPr lang="tr-TR" sz="2600" i="1" spc="6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b</a:t>
            </a:r>
            <a:r>
              <a:rPr lang="tr-TR" sz="2600" i="1" dirty="0">
                <a:solidFill>
                  <a:srgbClr val="2F2F2F"/>
                </a:solidFill>
                <a:ea typeface="Times New Roman" panose="02020603050405020304" pitchFamily="18" charset="0"/>
                <a:cs typeface="Arial" panose="020B0604020202020204" pitchFamily="34" charset="0"/>
              </a:rPr>
              <a:t>ekl</a:t>
            </a:r>
            <a:r>
              <a:rPr lang="tr-TR" sz="2600" i="1" spc="-5"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nmey</a:t>
            </a:r>
            <a:r>
              <a:rPr lang="tr-TR" sz="2600" i="1" dirty="0">
                <a:solidFill>
                  <a:srgbClr val="2F2F2F"/>
                </a:solidFill>
                <a:ea typeface="Times New Roman" panose="02020603050405020304" pitchFamily="18" charset="0"/>
                <a:cs typeface="Arial" panose="020B0604020202020204" pitchFamily="34" charset="0"/>
              </a:rPr>
              <a:t>en  </a:t>
            </a:r>
            <a:r>
              <a:rPr lang="tr-TR" sz="2600" i="1" spc="8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d</a:t>
            </a:r>
            <a:r>
              <a:rPr lang="tr-TR" sz="2600" i="1" dirty="0">
                <a:solidFill>
                  <a:srgbClr val="424242"/>
                </a:solidFill>
                <a:ea typeface="Times New Roman" panose="02020603050405020304" pitchFamily="18" charset="0"/>
                <a:cs typeface="Arial" panose="020B0604020202020204" pitchFamily="34" charset="0"/>
              </a:rPr>
              <a:t>üşüş v</a:t>
            </a:r>
            <a:r>
              <a:rPr lang="tr-TR" sz="2600" i="1" dirty="0">
                <a:solidFill>
                  <a:srgbClr val="2F2F2F"/>
                </a:solidFill>
                <a:ea typeface="Times New Roman" panose="02020603050405020304" pitchFamily="18" charset="0"/>
                <a:cs typeface="Arial" panose="020B0604020202020204" pitchFamily="34" charset="0"/>
              </a:rPr>
              <a:t>e</a:t>
            </a:r>
            <a:r>
              <a:rPr lang="tr-TR" sz="2600" i="1" spc="20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za</a:t>
            </a:r>
            <a:r>
              <a:rPr lang="tr-TR" sz="2600" i="1" dirty="0">
                <a:solidFill>
                  <a:srgbClr val="2F2F2F"/>
                </a:solidFill>
                <a:ea typeface="Times New Roman" panose="02020603050405020304" pitchFamily="18" charset="0"/>
                <a:cs typeface="Arial" panose="020B0604020202020204" pitchFamily="34" charset="0"/>
              </a:rPr>
              <a:t>h</a:t>
            </a:r>
            <a:r>
              <a:rPr lang="tr-TR" sz="2600" i="1" spc="20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ed</a:t>
            </a:r>
            <a:r>
              <a:rPr lang="tr-TR" sz="2600" i="1" dirty="0">
                <a:solidFill>
                  <a:srgbClr val="1C1C1C"/>
                </a:solidFill>
                <a:ea typeface="Times New Roman" panose="02020603050405020304" pitchFamily="18" charset="0"/>
                <a:cs typeface="Arial" panose="020B0604020202020204" pitchFamily="34" charset="0"/>
              </a:rPr>
              <a:t>il</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meyen  </a:t>
            </a:r>
            <a:r>
              <a:rPr lang="tr-TR" sz="2600" i="1" spc="15" dirty="0">
                <a:solidFill>
                  <a:srgbClr val="424242"/>
                </a:solidFill>
                <a:ea typeface="Times New Roman" panose="02020603050405020304" pitchFamily="18" charset="0"/>
                <a:cs typeface="Arial" panose="020B0604020202020204" pitchFamily="34" charset="0"/>
              </a:rPr>
              <a:t> </a:t>
            </a:r>
            <a:r>
              <a:rPr lang="tr-TR" sz="2600" i="1" dirty="0">
                <a:solidFill>
                  <a:srgbClr val="1C1C1C"/>
                </a:solidFill>
                <a:ea typeface="Times New Roman" panose="02020603050405020304" pitchFamily="18" charset="0"/>
                <a:cs typeface="Arial" panose="020B0604020202020204" pitchFamily="34" charset="0"/>
              </a:rPr>
              <a:t>b</a:t>
            </a:r>
            <a:r>
              <a:rPr lang="tr-TR" sz="2600" i="1" dirty="0">
                <a:solidFill>
                  <a:srgbClr val="424242"/>
                </a:solidFill>
                <a:ea typeface="Times New Roman" panose="02020603050405020304" pitchFamily="18" charset="0"/>
                <a:cs typeface="Arial" panose="020B0604020202020204" pitchFamily="34" charset="0"/>
              </a:rPr>
              <a:t>itk</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n</a:t>
            </a:r>
            <a:r>
              <a:rPr lang="tr-TR" sz="2600" i="1" dirty="0">
                <a:solidFill>
                  <a:srgbClr val="1C1C1C"/>
                </a:solidFill>
                <a:ea typeface="Times New Roman" panose="02020603050405020304" pitchFamily="18" charset="0"/>
                <a:cs typeface="Arial" panose="020B0604020202020204" pitchFamily="34" charset="0"/>
              </a:rPr>
              <a:t>l</a:t>
            </a:r>
            <a:r>
              <a:rPr lang="tr-TR" sz="2600" i="1" dirty="0">
                <a:solidFill>
                  <a:srgbClr val="424242"/>
                </a:solidFill>
                <a:ea typeface="Times New Roman" panose="02020603050405020304" pitchFamily="18" charset="0"/>
                <a:cs typeface="Arial" panose="020B0604020202020204" pitchFamily="34" charset="0"/>
              </a:rPr>
              <a:t>i</a:t>
            </a:r>
            <a:r>
              <a:rPr lang="tr-TR" sz="2600" i="1" dirty="0">
                <a:solidFill>
                  <a:srgbClr val="2F2F2F"/>
                </a:solidFill>
                <a:ea typeface="Times New Roman" panose="02020603050405020304" pitchFamily="18" charset="0"/>
                <a:cs typeface="Arial" panose="020B0604020202020204" pitchFamily="34" charset="0"/>
              </a:rPr>
              <a:t>k </a:t>
            </a:r>
            <a:r>
              <a:rPr lang="tr-TR" sz="2600" i="1" spc="12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gi</a:t>
            </a:r>
            <a:r>
              <a:rPr lang="tr-TR" sz="2600" i="1" dirty="0">
                <a:solidFill>
                  <a:srgbClr val="424242"/>
                </a:solidFill>
                <a:ea typeface="Times New Roman" panose="02020603050405020304" pitchFamily="18" charset="0"/>
                <a:cs typeface="Arial" panose="020B0604020202020204" pitchFamily="34" charset="0"/>
              </a:rPr>
              <a:t>bi</a:t>
            </a:r>
            <a:r>
              <a:rPr lang="tr-TR" sz="2600" i="1" spc="24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bu</a:t>
            </a:r>
            <a:r>
              <a:rPr lang="tr-TR" sz="2600" i="1" dirty="0">
                <a:solidFill>
                  <a:srgbClr val="2F2F2F"/>
                </a:solidFill>
                <a:ea typeface="Times New Roman" panose="02020603050405020304" pitchFamily="18" charset="0"/>
                <a:cs typeface="Arial" panose="020B0604020202020204" pitchFamily="34" charset="0"/>
              </a:rPr>
              <a:t>lgu</a:t>
            </a:r>
            <a:r>
              <a:rPr lang="tr-TR" sz="2600" i="1" dirty="0">
                <a:solidFill>
                  <a:srgbClr val="1C1C1C"/>
                </a:solidFill>
                <a:ea typeface="Times New Roman" panose="02020603050405020304" pitchFamily="18" charset="0"/>
                <a:cs typeface="Arial" panose="020B0604020202020204" pitchFamily="34" charset="0"/>
              </a:rPr>
              <a:t>l</a:t>
            </a:r>
            <a:r>
              <a:rPr lang="tr-TR" sz="2600" i="1" dirty="0">
                <a:solidFill>
                  <a:srgbClr val="2F2F2F"/>
                </a:solidFill>
                <a:ea typeface="Times New Roman" panose="02020603050405020304" pitchFamily="18" charset="0"/>
                <a:cs typeface="Arial" panose="020B0604020202020204" pitchFamily="34" charset="0"/>
              </a:rPr>
              <a:t>arı f</a:t>
            </a:r>
            <a:r>
              <a:rPr lang="tr-TR" sz="2600" i="1" dirty="0">
                <a:solidFill>
                  <a:srgbClr val="424242"/>
                </a:solidFill>
                <a:ea typeface="Times New Roman" panose="02020603050405020304" pitchFamily="18" charset="0"/>
                <a:cs typeface="Arial" panose="020B0604020202020204" pitchFamily="34" charset="0"/>
              </a:rPr>
              <a:t>a</a:t>
            </a:r>
            <a:r>
              <a:rPr lang="tr-TR" sz="2600" i="1" dirty="0">
                <a:solidFill>
                  <a:srgbClr val="2F2F2F"/>
                </a:solidFill>
                <a:ea typeface="Times New Roman" panose="02020603050405020304" pitchFamily="18" charset="0"/>
                <a:cs typeface="Arial" panose="020B0604020202020204" pitchFamily="34" charset="0"/>
              </a:rPr>
              <a:t>r</a:t>
            </a:r>
            <a:r>
              <a:rPr lang="tr-TR" sz="2600" i="1" dirty="0">
                <a:solidFill>
                  <a:srgbClr val="424242"/>
                </a:solidFill>
                <a:ea typeface="Times New Roman" panose="02020603050405020304" pitchFamily="18" charset="0"/>
                <a:cs typeface="Arial" panose="020B0604020202020204" pitchFamily="34" charset="0"/>
              </a:rPr>
              <a:t>k</a:t>
            </a:r>
            <a:r>
              <a:rPr lang="tr-TR" sz="2600" i="1" spc="185"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tme</a:t>
            </a:r>
            <a:r>
              <a:rPr lang="tr-TR" sz="2600" i="1" spc="-5" dirty="0">
                <a:solidFill>
                  <a:srgbClr val="424242"/>
                </a:solidFill>
                <a:ea typeface="Times New Roman" panose="02020603050405020304" pitchFamily="18" charset="0"/>
                <a:cs typeface="Arial" panose="020B0604020202020204" pitchFamily="34" charset="0"/>
              </a:rPr>
              <a:t>s</a:t>
            </a:r>
            <a:r>
              <a:rPr lang="tr-TR" sz="2600" i="1" dirty="0">
                <a:solidFill>
                  <a:srgbClr val="2F2F2F"/>
                </a:solidFill>
                <a:ea typeface="Times New Roman" panose="02020603050405020304" pitchFamily="18" charset="0"/>
                <a:cs typeface="Arial" panose="020B0604020202020204" pitchFamily="34" charset="0"/>
              </a:rPr>
              <a:t>i </a:t>
            </a:r>
            <a:r>
              <a:rPr lang="tr-TR" sz="2600" i="1" spc="11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h</a:t>
            </a:r>
            <a:r>
              <a:rPr lang="tr-TR" sz="2600" i="1" dirty="0">
                <a:solidFill>
                  <a:srgbClr val="424242"/>
                </a:solidFill>
                <a:ea typeface="Times New Roman" panose="02020603050405020304" pitchFamily="18" charset="0"/>
                <a:cs typeface="Arial" panose="020B0604020202020204" pitchFamily="34" charset="0"/>
              </a:rPr>
              <a:t>a</a:t>
            </a:r>
            <a:r>
              <a:rPr lang="tr-TR" sz="2600" i="1" dirty="0">
                <a:solidFill>
                  <a:srgbClr val="2F2F2F"/>
                </a:solidFill>
                <a:ea typeface="Times New Roman" panose="02020603050405020304" pitchFamily="18" charset="0"/>
                <a:cs typeface="Arial" panose="020B0604020202020204" pitchFamily="34" charset="0"/>
              </a:rPr>
              <a:t>lin</a:t>
            </a:r>
            <a:r>
              <a:rPr lang="tr-TR" sz="2600" i="1" dirty="0">
                <a:solidFill>
                  <a:srgbClr val="424242"/>
                </a:solidFill>
                <a:ea typeface="Times New Roman" panose="02020603050405020304" pitchFamily="18" charset="0"/>
                <a:cs typeface="Arial" panose="020B0604020202020204" pitchFamily="34" charset="0"/>
              </a:rPr>
              <a:t>de, </a:t>
            </a:r>
            <a:r>
              <a:rPr lang="tr-TR" sz="2600" i="1" spc="45"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çocuğun </a:t>
            </a:r>
            <a:r>
              <a:rPr lang="tr-TR" sz="2600" b="1" i="1" spc="45"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di</a:t>
            </a:r>
            <a:r>
              <a:rPr lang="tr-TR" sz="2600" b="1" i="1" dirty="0">
                <a:solidFill>
                  <a:srgbClr val="424242"/>
                </a:solidFill>
                <a:ea typeface="Times New Roman" panose="02020603050405020304" pitchFamily="18" charset="0"/>
                <a:cs typeface="Arial" panose="020B0604020202020204" pitchFamily="34" charset="0"/>
              </a:rPr>
              <a:t>yab</a:t>
            </a:r>
            <a:r>
              <a:rPr lang="tr-TR" sz="2600" b="1" i="1" dirty="0">
                <a:solidFill>
                  <a:srgbClr val="2F2F2F"/>
                </a:solidFill>
                <a:ea typeface="Times New Roman" panose="02020603050405020304" pitchFamily="18" charset="0"/>
                <a:cs typeface="Arial" panose="020B0604020202020204" pitchFamily="34" charset="0"/>
              </a:rPr>
              <a:t>e</a:t>
            </a:r>
            <a:r>
              <a:rPr lang="tr-TR" sz="2600" b="1" i="1" dirty="0">
                <a:solidFill>
                  <a:srgbClr val="424242"/>
                </a:solidFill>
                <a:ea typeface="Times New Roman" panose="02020603050405020304" pitchFamily="18" charset="0"/>
                <a:cs typeface="Arial" panose="020B0604020202020204" pitchFamily="34" charset="0"/>
              </a:rPr>
              <a:t>t </a:t>
            </a:r>
            <a:r>
              <a:rPr lang="tr-TR" sz="2600" b="1" i="1" spc="30"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olabileceği </a:t>
            </a:r>
            <a:r>
              <a:rPr lang="tr-TR" sz="2600" b="1" i="1" spc="105"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ko</a:t>
            </a:r>
            <a:r>
              <a:rPr lang="tr-TR" sz="2600" b="1" i="1" dirty="0">
                <a:solidFill>
                  <a:srgbClr val="2F2F2F"/>
                </a:solidFill>
                <a:ea typeface="Times New Roman" panose="02020603050405020304" pitchFamily="18" charset="0"/>
                <a:cs typeface="Arial" panose="020B0604020202020204" pitchFamily="34" charset="0"/>
              </a:rPr>
              <a:t>nu</a:t>
            </a:r>
            <a:r>
              <a:rPr lang="tr-TR" sz="2600" b="1" i="1" dirty="0">
                <a:solidFill>
                  <a:srgbClr val="424242"/>
                </a:solidFill>
                <a:ea typeface="Times New Roman" panose="02020603050405020304" pitchFamily="18" charset="0"/>
                <a:cs typeface="Arial" panose="020B0604020202020204" pitchFamily="34" charset="0"/>
              </a:rPr>
              <a:t>sunda </a:t>
            </a:r>
            <a:r>
              <a:rPr lang="tr-TR" sz="2600" b="1" i="1" spc="230"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a</a:t>
            </a:r>
            <a:r>
              <a:rPr lang="tr-TR" sz="2600" b="1" i="1" dirty="0">
                <a:solidFill>
                  <a:srgbClr val="2F2F2F"/>
                </a:solidFill>
                <a:ea typeface="Times New Roman" panose="02020603050405020304" pitchFamily="18" charset="0"/>
                <a:cs typeface="Arial" panose="020B0604020202020204" pitchFamily="34" charset="0"/>
              </a:rPr>
              <a:t>i</a:t>
            </a:r>
            <a:r>
              <a:rPr lang="tr-TR" sz="2600" b="1" i="1" dirty="0">
                <a:solidFill>
                  <a:srgbClr val="424242"/>
                </a:solidFill>
                <a:ea typeface="Times New Roman" panose="02020603050405020304" pitchFamily="18" charset="0"/>
                <a:cs typeface="Arial" panose="020B0604020202020204" pitchFamily="34" charset="0"/>
              </a:rPr>
              <a:t>lelerini</a:t>
            </a:r>
            <a:r>
              <a:rPr lang="tr-TR" sz="2600" b="1" i="1" spc="210"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uyarması</a:t>
            </a:r>
            <a:r>
              <a:rPr lang="tr-TR" sz="2600" b="1" i="1" dirty="0" smtClean="0">
                <a:solidFill>
                  <a:srgbClr val="424242"/>
                </a:solidFill>
                <a:ea typeface="Times New Roman" panose="02020603050405020304" pitchFamily="18" charset="0"/>
                <a:cs typeface="Arial" panose="020B0604020202020204" pitchFamily="34" charset="0"/>
              </a:rPr>
              <a:t>,</a:t>
            </a:r>
            <a:endParaRPr lang="tr-TR" sz="2600" b="1" i="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70277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764705"/>
            <a:ext cx="7632848" cy="3151119"/>
          </a:xfrm>
          <a:prstGeom prst="rect">
            <a:avLst/>
          </a:prstGeom>
        </p:spPr>
        <p:txBody>
          <a:bodyPr wrap="square">
            <a:spAutoFit/>
          </a:bodyPr>
          <a:lstStyle/>
          <a:p>
            <a:pPr marL="68580" marR="102870" indent="402590">
              <a:lnSpc>
                <a:spcPct val="110000"/>
              </a:lnSpc>
              <a:spcBef>
                <a:spcPts val="185"/>
              </a:spcBef>
              <a:spcAft>
                <a:spcPts val="0"/>
              </a:spcAft>
            </a:pPr>
            <a:r>
              <a:rPr lang="tr-TR" sz="2600" b="1" i="1" dirty="0">
                <a:solidFill>
                  <a:srgbClr val="2F2F2F"/>
                </a:solidFill>
                <a:ea typeface="Times New Roman" panose="02020603050405020304" pitchFamily="18" charset="0"/>
                <a:cs typeface="Arial" panose="020B0604020202020204" pitchFamily="34" charset="0"/>
              </a:rPr>
              <a:t>4</a:t>
            </a:r>
            <a:r>
              <a:rPr lang="tr-TR" sz="2600" i="1" dirty="0">
                <a:solidFill>
                  <a:srgbClr val="2F2F2F"/>
                </a:solidFill>
                <a:ea typeface="Times New Roman" panose="02020603050405020304" pitchFamily="18" charset="0"/>
                <a:cs typeface="Arial" panose="020B0604020202020204" pitchFamily="34" charset="0"/>
              </a:rPr>
              <a:t>-</a:t>
            </a:r>
            <a:r>
              <a:rPr lang="tr-TR" sz="2600" i="1" spc="17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a:t>
            </a:r>
            <a:r>
              <a:rPr lang="tr-TR" sz="2600" i="1" dirty="0">
                <a:solidFill>
                  <a:srgbClr val="2F2F2F"/>
                </a:solidFill>
                <a:ea typeface="Times New Roman" panose="02020603050405020304" pitchFamily="18" charset="0"/>
                <a:cs typeface="Arial" panose="020B0604020202020204" pitchFamily="34" charset="0"/>
              </a:rPr>
              <a:t>ci</a:t>
            </a:r>
            <a:r>
              <a:rPr lang="tr-TR" sz="2600" i="1" dirty="0">
                <a:solidFill>
                  <a:srgbClr val="1C1C1C"/>
                </a:solidFill>
                <a:ea typeface="Times New Roman" panose="02020603050405020304" pitchFamily="18" charset="0"/>
                <a:cs typeface="Arial" panose="020B0604020202020204" pitchFamily="34" charset="0"/>
              </a:rPr>
              <a:t>l </a:t>
            </a:r>
            <a:r>
              <a:rPr lang="tr-TR" sz="2600" i="1" spc="150" dirty="0">
                <a:solidFill>
                  <a:srgbClr val="1C1C1C"/>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du</a:t>
            </a:r>
            <a:r>
              <a:rPr lang="tr-TR" sz="2600" i="1" dirty="0">
                <a:solidFill>
                  <a:srgbClr val="424242"/>
                </a:solidFill>
                <a:ea typeface="Times New Roman" panose="02020603050405020304" pitchFamily="18" charset="0"/>
                <a:cs typeface="Arial" panose="020B0604020202020204" pitchFamily="34" charset="0"/>
              </a:rPr>
              <a:t>ruml</a:t>
            </a:r>
            <a:r>
              <a:rPr lang="tr-TR" sz="2600" i="1" dirty="0">
                <a:solidFill>
                  <a:srgbClr val="2F2F2F"/>
                </a:solidFill>
                <a:ea typeface="Times New Roman" panose="02020603050405020304" pitchFamily="18" charset="0"/>
                <a:cs typeface="Arial" panose="020B0604020202020204" pitchFamily="34" charset="0"/>
              </a:rPr>
              <a:t>arda </a:t>
            </a:r>
            <a:r>
              <a:rPr lang="tr-TR" sz="2600" i="1" spc="25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d</a:t>
            </a:r>
            <a:r>
              <a:rPr lang="tr-TR" sz="2600" i="1" dirty="0">
                <a:solidFill>
                  <a:srgbClr val="1C1C1C"/>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y</a:t>
            </a:r>
            <a:r>
              <a:rPr lang="tr-TR" sz="2600" i="1" dirty="0">
                <a:solidFill>
                  <a:srgbClr val="2F2F2F"/>
                </a:solidFill>
                <a:ea typeface="Times New Roman" panose="02020603050405020304" pitchFamily="18" charset="0"/>
                <a:cs typeface="Arial" panose="020B0604020202020204" pitchFamily="34" charset="0"/>
              </a:rPr>
              <a:t>abetli  </a:t>
            </a:r>
            <a:r>
              <a:rPr lang="tr-TR" sz="2600" i="1" spc="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çocuğun</a:t>
            </a:r>
            <a:r>
              <a:rPr lang="tr-TR" sz="2600" i="1" dirty="0">
                <a:solidFill>
                  <a:srgbClr val="2F2F2F"/>
                </a:solidFill>
                <a:ea typeface="Times New Roman" panose="02020603050405020304" pitchFamily="18" charset="0"/>
                <a:cs typeface="Arial" panose="020B0604020202020204" pitchFamily="34" charset="0"/>
              </a:rPr>
              <a:t> </a:t>
            </a:r>
            <a:r>
              <a:rPr lang="tr-TR" sz="2600" i="1" spc="15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les</a:t>
            </a:r>
            <a:r>
              <a:rPr lang="tr-TR" sz="2600" i="1" dirty="0">
                <a:solidFill>
                  <a:srgbClr val="2F2F2F"/>
                </a:solidFill>
                <a:ea typeface="Times New Roman" panose="02020603050405020304" pitchFamily="18" charset="0"/>
                <a:cs typeface="Arial" panose="020B0604020202020204" pitchFamily="34" charset="0"/>
              </a:rPr>
              <a:t>i </a:t>
            </a:r>
            <a:r>
              <a:rPr lang="tr-TR" sz="2600" i="1" spc="5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v</a:t>
            </a:r>
            <a:r>
              <a:rPr lang="tr-TR" sz="2600" i="1" dirty="0">
                <a:solidFill>
                  <a:srgbClr val="2F2F2F"/>
                </a:solidFill>
                <a:ea typeface="Times New Roman" panose="02020603050405020304" pitchFamily="18" charset="0"/>
                <a:cs typeface="Arial" panose="020B0604020202020204" pitchFamily="34" charset="0"/>
              </a:rPr>
              <a:t>e</a:t>
            </a:r>
            <a:r>
              <a:rPr lang="tr-TR" sz="2600" i="1" spc="27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he</a:t>
            </a:r>
            <a:r>
              <a:rPr lang="tr-TR" sz="2600" i="1" dirty="0">
                <a:solidFill>
                  <a:srgbClr val="2F2F2F"/>
                </a:solidFill>
                <a:ea typeface="Times New Roman" panose="02020603050405020304" pitchFamily="18" charset="0"/>
                <a:cs typeface="Arial" panose="020B0604020202020204" pitchFamily="34" charset="0"/>
              </a:rPr>
              <a:t>kimine </a:t>
            </a:r>
            <a:r>
              <a:rPr lang="tr-TR" sz="2600" i="1" spc="23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a:t>
            </a:r>
            <a:r>
              <a:rPr lang="tr-TR" sz="2600" i="1" dirty="0">
                <a:solidFill>
                  <a:srgbClr val="575757"/>
                </a:solidFill>
                <a:ea typeface="Times New Roman" panose="02020603050405020304" pitchFamily="18" charset="0"/>
                <a:cs typeface="Arial" panose="020B0604020202020204" pitchFamily="34" charset="0"/>
              </a:rPr>
              <a:t>it </a:t>
            </a:r>
            <a:r>
              <a:rPr lang="tr-TR" sz="2600" i="1" spc="5" dirty="0">
                <a:solidFill>
                  <a:srgbClr val="575757"/>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iletisin</a:t>
            </a:r>
            <a:r>
              <a:rPr lang="tr-TR" sz="2600" i="1" dirty="0">
                <a:solidFill>
                  <a:srgbClr val="2F2F2F"/>
                </a:solidFill>
                <a:ea typeface="Times New Roman" panose="02020603050405020304" pitchFamily="18" charset="0"/>
                <a:cs typeface="Arial" panose="020B0604020202020204" pitchFamily="34" charset="0"/>
              </a:rPr>
              <a:t> </a:t>
            </a:r>
            <a:r>
              <a:rPr lang="tr-TR" sz="2600" i="1" spc="5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bi</a:t>
            </a:r>
            <a:r>
              <a:rPr lang="tr-TR" sz="2600" i="1" dirty="0">
                <a:solidFill>
                  <a:srgbClr val="2F2F2F"/>
                </a:solidFill>
                <a:ea typeface="Times New Roman" panose="02020603050405020304" pitchFamily="18" charset="0"/>
                <a:cs typeface="Arial" panose="020B0604020202020204" pitchFamily="34" charset="0"/>
              </a:rPr>
              <a:t>l</a:t>
            </a:r>
            <a:r>
              <a:rPr lang="tr-TR" sz="2600" i="1" dirty="0">
                <a:solidFill>
                  <a:srgbClr val="424242"/>
                </a:solidFill>
                <a:ea typeface="Times New Roman" panose="02020603050405020304" pitchFamily="18" charset="0"/>
                <a:cs typeface="Arial" panose="020B0604020202020204" pitchFamily="34" charset="0"/>
              </a:rPr>
              <a:t>g</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l</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rinin  </a:t>
            </a:r>
            <a:r>
              <a:rPr lang="tr-TR" sz="2600" i="1" spc="125"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1C1C1C"/>
                </a:solidFill>
                <a:ea typeface="Times New Roman" panose="02020603050405020304" pitchFamily="18" charset="0"/>
                <a:cs typeface="Arial" panose="020B0604020202020204" pitchFamily="34" charset="0"/>
              </a:rPr>
              <a:t>l</a:t>
            </a:r>
            <a:r>
              <a:rPr lang="tr-TR" sz="2600" i="1" dirty="0">
                <a:solidFill>
                  <a:srgbClr val="2F2F2F"/>
                </a:solidFill>
                <a:ea typeface="Times New Roman" panose="02020603050405020304" pitchFamily="18" charset="0"/>
                <a:cs typeface="Arial" panose="020B0604020202020204" pitchFamily="34" charset="0"/>
              </a:rPr>
              <a:t>gi</a:t>
            </a:r>
            <a:r>
              <a:rPr lang="tr-TR" sz="2600" i="1" dirty="0">
                <a:solidFill>
                  <a:srgbClr val="1C1C1C"/>
                </a:solidFill>
                <a:ea typeface="Times New Roman" panose="02020603050405020304" pitchFamily="18" charset="0"/>
                <a:cs typeface="Arial" panose="020B0604020202020204" pitchFamily="34" charset="0"/>
              </a:rPr>
              <a:t>li </a:t>
            </a:r>
            <a:r>
              <a:rPr lang="tr-TR" sz="2600" i="1" dirty="0">
                <a:solidFill>
                  <a:srgbClr val="2F2F2F"/>
                </a:solidFill>
                <a:ea typeface="Times New Roman" panose="02020603050405020304" pitchFamily="18" charset="0"/>
                <a:cs typeface="Arial" panose="020B0604020202020204" pitchFamily="34" charset="0"/>
              </a:rPr>
              <a:t>müdür</a:t>
            </a:r>
            <a:r>
              <a:rPr lang="tr-TR" sz="2600" i="1" dirty="0">
                <a:solidFill>
                  <a:srgbClr val="1C1C1C"/>
                </a:solidFill>
                <a:ea typeface="Times New Roman" panose="02020603050405020304" pitchFamily="18" charset="0"/>
                <a:cs typeface="Arial" panose="020B0604020202020204" pitchFamily="34" charset="0"/>
              </a:rPr>
              <a:t> </a:t>
            </a:r>
            <a:r>
              <a:rPr lang="tr-TR" sz="2600" i="1" spc="120" dirty="0">
                <a:solidFill>
                  <a:srgbClr val="1C1C1C"/>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yardımcısı,  </a:t>
            </a:r>
            <a:r>
              <a:rPr lang="tr-TR" sz="2600" i="1" spc="16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öğretmen </a:t>
            </a:r>
            <a:r>
              <a:rPr lang="tr-TR" sz="2600" i="1" spc="19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v</a:t>
            </a:r>
            <a:r>
              <a:rPr lang="tr-TR" sz="2600" i="1" dirty="0">
                <a:solidFill>
                  <a:srgbClr val="2F2F2F"/>
                </a:solidFill>
                <a:ea typeface="Times New Roman" panose="02020603050405020304" pitchFamily="18" charset="0"/>
                <a:cs typeface="Arial" panose="020B0604020202020204" pitchFamily="34" charset="0"/>
              </a:rPr>
              <a:t>e </a:t>
            </a:r>
            <a:r>
              <a:rPr lang="tr-TR" sz="2600" i="1" spc="7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serv</a:t>
            </a:r>
            <a:r>
              <a:rPr lang="tr-TR" sz="2600" i="1" dirty="0">
                <a:solidFill>
                  <a:srgbClr val="1C1C1C"/>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s </a:t>
            </a:r>
            <a:r>
              <a:rPr lang="tr-TR" sz="2600" i="1" spc="90"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şoförlerinde</a:t>
            </a:r>
            <a:r>
              <a:rPr lang="tr-TR" sz="2600" i="1" dirty="0">
                <a:solidFill>
                  <a:srgbClr val="2F2F2F"/>
                </a:solidFill>
                <a:ea typeface="Times New Roman" panose="02020603050405020304" pitchFamily="18" charset="0"/>
                <a:cs typeface="Arial" panose="020B0604020202020204" pitchFamily="34" charset="0"/>
              </a:rPr>
              <a:t> </a:t>
            </a:r>
            <a:r>
              <a:rPr lang="tr-TR" sz="2600" i="1" spc="15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bulunması,  </a:t>
            </a:r>
            <a:r>
              <a:rPr lang="tr-TR" sz="2600" i="1" spc="11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bi</a:t>
            </a:r>
            <a:r>
              <a:rPr lang="tr-TR" sz="2600" i="1" dirty="0">
                <a:solidFill>
                  <a:srgbClr val="1C1C1C"/>
                </a:solidFill>
                <a:ea typeface="Times New Roman" panose="02020603050405020304" pitchFamily="18" charset="0"/>
                <a:cs typeface="Arial" panose="020B0604020202020204" pitchFamily="34" charset="0"/>
              </a:rPr>
              <a:t>r</a:t>
            </a:r>
            <a:r>
              <a:rPr lang="tr-TR" sz="2600" i="1" spc="230" dirty="0">
                <a:solidFill>
                  <a:srgbClr val="1C1C1C"/>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tar</a:t>
            </a:r>
            <a:r>
              <a:rPr lang="tr-TR" sz="2600" i="1" dirty="0">
                <a:solidFill>
                  <a:srgbClr val="2F2F2F"/>
                </a:solidFill>
                <a:ea typeface="Times New Roman" panose="02020603050405020304" pitchFamily="18" charset="0"/>
                <a:cs typeface="Arial" panose="020B0604020202020204" pitchFamily="34" charset="0"/>
              </a:rPr>
              <a:t>aft</a:t>
            </a:r>
            <a:r>
              <a:rPr lang="tr-TR" sz="2600" i="1" dirty="0">
                <a:solidFill>
                  <a:srgbClr val="424242"/>
                </a:solidFill>
                <a:ea typeface="Times New Roman" panose="02020603050405020304" pitchFamily="18" charset="0"/>
                <a:cs typeface="Arial" panose="020B0604020202020204" pitchFamily="34" charset="0"/>
              </a:rPr>
              <a:t>an  </a:t>
            </a:r>
            <a:r>
              <a:rPr lang="tr-TR" sz="2600" i="1" spc="30" dirty="0">
                <a:solidFill>
                  <a:srgbClr val="424242"/>
                </a:solidFill>
                <a:ea typeface="Times New Roman" panose="02020603050405020304" pitchFamily="18" charset="0"/>
                <a:cs typeface="Arial" panose="020B0604020202020204" pitchFamily="34" charset="0"/>
              </a:rPr>
              <a:t> </a:t>
            </a:r>
            <a:r>
              <a:rPr lang="tr-TR" sz="2600" i="1" dirty="0">
                <a:solidFill>
                  <a:srgbClr val="575757"/>
                </a:solidFill>
                <a:ea typeface="Times New Roman" panose="02020603050405020304" pitchFamily="18" charset="0"/>
                <a:cs typeface="Arial" panose="020B0604020202020204" pitchFamily="34" charset="0"/>
              </a:rPr>
              <a:t>a</a:t>
            </a:r>
            <a:r>
              <a:rPr lang="tr-TR" sz="2600" i="1" dirty="0">
                <a:solidFill>
                  <a:srgbClr val="424242"/>
                </a:solidFill>
                <a:ea typeface="Times New Roman" panose="02020603050405020304" pitchFamily="18" charset="0"/>
                <a:cs typeface="Arial" panose="020B0604020202020204" pitchFamily="34" charset="0"/>
              </a:rPr>
              <a:t>il</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y</a:t>
            </a:r>
            <a:r>
              <a:rPr lang="tr-TR" sz="2600" i="1" dirty="0">
                <a:solidFill>
                  <a:srgbClr val="2F2F2F"/>
                </a:solidFill>
                <a:ea typeface="Times New Roman" panose="02020603050405020304" pitchFamily="18" charset="0"/>
                <a:cs typeface="Arial" panose="020B0604020202020204" pitchFamily="34" charset="0"/>
              </a:rPr>
              <a:t>e</a:t>
            </a:r>
            <a:r>
              <a:rPr lang="tr-TR" sz="2600" i="1" spc="20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ulaşırken </a:t>
            </a:r>
            <a:r>
              <a:rPr lang="tr-TR" sz="2600" i="1" dirty="0">
                <a:solidFill>
                  <a:srgbClr val="2F2F2F"/>
                </a:solidFill>
                <a:ea typeface="Times New Roman" panose="02020603050405020304" pitchFamily="18" charset="0"/>
                <a:cs typeface="Arial" panose="020B0604020202020204" pitchFamily="34" charset="0"/>
              </a:rPr>
              <a:t>diğer  </a:t>
            </a:r>
            <a:r>
              <a:rPr lang="tr-TR" sz="2600" i="1" spc="19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tar</a:t>
            </a:r>
            <a:r>
              <a:rPr lang="tr-TR" sz="2600" i="1" dirty="0">
                <a:solidFill>
                  <a:srgbClr val="424242"/>
                </a:solidFill>
                <a:ea typeface="Times New Roman" panose="02020603050405020304" pitchFamily="18" charset="0"/>
                <a:cs typeface="Arial" panose="020B0604020202020204" pitchFamily="34" charset="0"/>
              </a:rPr>
              <a:t>aft</a:t>
            </a:r>
            <a:r>
              <a:rPr lang="tr-TR" sz="2600" i="1" spc="-5" dirty="0">
                <a:solidFill>
                  <a:srgbClr val="424242"/>
                </a:solidFill>
                <a:ea typeface="Times New Roman" panose="02020603050405020304" pitchFamily="18" charset="0"/>
                <a:cs typeface="Arial" panose="020B0604020202020204" pitchFamily="34" charset="0"/>
              </a:rPr>
              <a:t>a</a:t>
            </a:r>
            <a:r>
              <a:rPr lang="tr-TR" sz="2600" i="1" dirty="0">
                <a:solidFill>
                  <a:srgbClr val="2F2F2F"/>
                </a:solidFill>
                <a:ea typeface="Times New Roman" panose="02020603050405020304" pitchFamily="18" charset="0"/>
                <a:cs typeface="Arial" panose="020B0604020202020204" pitchFamily="34" charset="0"/>
              </a:rPr>
              <a:t>n   </a:t>
            </a:r>
            <a:r>
              <a:rPr lang="tr-TR" sz="2600" i="1" spc="1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t>
            </a:r>
            <a:r>
              <a:rPr lang="tr-TR" sz="2600" i="1" dirty="0">
                <a:solidFill>
                  <a:srgbClr val="1C1C1C"/>
                </a:solidFill>
                <a:ea typeface="Times New Roman" panose="02020603050405020304" pitchFamily="18" charset="0"/>
                <a:cs typeface="Arial" panose="020B0604020202020204" pitchFamily="34" charset="0"/>
              </a:rPr>
              <a:t>1</a:t>
            </a:r>
            <a:r>
              <a:rPr lang="tr-TR" sz="2600" i="1" dirty="0">
                <a:solidFill>
                  <a:srgbClr val="2F2F2F"/>
                </a:solidFill>
                <a:ea typeface="Times New Roman" panose="02020603050405020304" pitchFamily="18" charset="0"/>
                <a:cs typeface="Arial" panose="020B0604020202020204" pitchFamily="34" charset="0"/>
              </a:rPr>
              <a:t>12   </a:t>
            </a:r>
            <a:r>
              <a:rPr lang="tr-TR" sz="2600" i="1" spc="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a:t>
            </a:r>
            <a:r>
              <a:rPr lang="tr-TR" sz="2600" i="1" dirty="0">
                <a:solidFill>
                  <a:srgbClr val="2F2F2F"/>
                </a:solidFill>
                <a:ea typeface="Times New Roman" panose="02020603050405020304" pitchFamily="18" charset="0"/>
                <a:cs typeface="Arial" panose="020B0604020202020204" pitchFamily="34" charset="0"/>
              </a:rPr>
              <a:t>cil  </a:t>
            </a:r>
            <a:r>
              <a:rPr lang="tr-TR" sz="2600" i="1" spc="3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serv</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s</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  </a:t>
            </a:r>
            <a:r>
              <a:rPr lang="tr-TR" sz="2600" i="1" spc="210"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ha</a:t>
            </a:r>
            <a:r>
              <a:rPr lang="tr-TR" sz="2600" i="1" dirty="0">
                <a:solidFill>
                  <a:srgbClr val="2F2F2F"/>
                </a:solidFill>
                <a:ea typeface="Times New Roman" panose="02020603050405020304" pitchFamily="18" charset="0"/>
                <a:cs typeface="Arial" panose="020B0604020202020204" pitchFamily="34" charset="0"/>
              </a:rPr>
              <a:t>b</a:t>
            </a:r>
            <a:r>
              <a:rPr lang="tr-TR" sz="2600" i="1" dirty="0">
                <a:solidFill>
                  <a:srgbClr val="424242"/>
                </a:solidFill>
                <a:ea typeface="Times New Roman" panose="02020603050405020304" pitchFamily="18" charset="0"/>
                <a:cs typeface="Arial" panose="020B0604020202020204" pitchFamily="34" charset="0"/>
              </a:rPr>
              <a:t>e</a:t>
            </a:r>
            <a:r>
              <a:rPr lang="tr-TR" sz="2600" i="1" dirty="0">
                <a:solidFill>
                  <a:srgbClr val="2F2F2F"/>
                </a:solidFill>
                <a:ea typeface="Times New Roman" panose="02020603050405020304" pitchFamily="18" charset="0"/>
                <a:cs typeface="Arial" panose="020B0604020202020204" pitchFamily="34" charset="0"/>
              </a:rPr>
              <a:t>r  </a:t>
            </a:r>
            <a:r>
              <a:rPr lang="tr-TR" sz="2600" i="1" spc="12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verile</a:t>
            </a:r>
            <a:r>
              <a:rPr lang="tr-TR" sz="2600" i="1" spc="-5" dirty="0">
                <a:solidFill>
                  <a:srgbClr val="424242"/>
                </a:solidFill>
                <a:ea typeface="Times New Roman" panose="02020603050405020304" pitchFamily="18" charset="0"/>
                <a:cs typeface="Arial" panose="020B0604020202020204" pitchFamily="34" charset="0"/>
              </a:rPr>
              <a:t>r</a:t>
            </a:r>
            <a:r>
              <a:rPr lang="tr-TR" sz="2600" i="1" dirty="0">
                <a:solidFill>
                  <a:srgbClr val="2F2F2F"/>
                </a:solidFill>
                <a:ea typeface="Times New Roman" panose="02020603050405020304" pitchFamily="18" charset="0"/>
                <a:cs typeface="Arial" panose="020B0604020202020204" pitchFamily="34" charset="0"/>
              </a:rPr>
              <a:t>ek   </a:t>
            </a:r>
            <a:r>
              <a:rPr lang="tr-TR" sz="2600" i="1" spc="10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çocuğun    en  </a:t>
            </a:r>
            <a:r>
              <a:rPr lang="tr-TR" sz="2600" i="1" spc="10"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yakın  </a:t>
            </a:r>
            <a:r>
              <a:rPr lang="tr-TR" sz="2600" i="1" spc="22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sağlık</a:t>
            </a:r>
            <a:r>
              <a:rPr lang="tr-TR" sz="2600" i="1" spc="17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merkezine </a:t>
            </a:r>
            <a:r>
              <a:rPr lang="tr-TR" sz="2600" i="1" dirty="0">
                <a:solidFill>
                  <a:srgbClr val="2F2F2F"/>
                </a:solidFill>
                <a:ea typeface="Times New Roman" panose="02020603050405020304" pitchFamily="18" charset="0"/>
                <a:cs typeface="Arial" panose="020B0604020202020204" pitchFamily="34" charset="0"/>
              </a:rPr>
              <a:t>ulaştırılmasının </a:t>
            </a:r>
            <a:r>
              <a:rPr lang="tr-TR" sz="2600" i="1" spc="3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sağlanması</a:t>
            </a:r>
            <a:r>
              <a:rPr lang="tr-TR" sz="2600" i="1" dirty="0">
                <a:solidFill>
                  <a:srgbClr val="424242"/>
                </a:solidFill>
                <a:ea typeface="Times New Roman" panose="02020603050405020304" pitchFamily="18" charset="0"/>
                <a:cs typeface="Arial" panose="020B0604020202020204" pitchFamily="34" charset="0"/>
              </a:rPr>
              <a:t>,</a:t>
            </a:r>
            <a:endParaRPr lang="tr-TR" sz="2600" i="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32750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E73AB978-0FB2-46EB-9253-5C049DF89804}"/>
              </a:ext>
            </a:extLst>
          </p:cNvPr>
          <p:cNvSpPr/>
          <p:nvPr/>
        </p:nvSpPr>
        <p:spPr>
          <a:xfrm>
            <a:off x="539552" y="476672"/>
            <a:ext cx="8280920" cy="4675191"/>
          </a:xfrm>
          <a:prstGeom prst="rect">
            <a:avLst/>
          </a:prstGeom>
        </p:spPr>
        <p:txBody>
          <a:bodyPr wrap="square">
            <a:spAutoFit/>
          </a:bodyPr>
          <a:lstStyle/>
          <a:p>
            <a:pPr marL="475615">
              <a:lnSpc>
                <a:spcPct val="107000"/>
              </a:lnSpc>
              <a:spcBef>
                <a:spcPts val="110"/>
              </a:spcBef>
              <a:spcAft>
                <a:spcPts val="0"/>
              </a:spcAft>
            </a:pPr>
            <a:endParaRPr lang="tr-TR" sz="2600" dirty="0">
              <a:solidFill>
                <a:srgbClr val="2F2F2F"/>
              </a:solidFill>
              <a:ea typeface="Times New Roman" panose="02020603050405020304" pitchFamily="18" charset="0"/>
              <a:cs typeface="Arial" panose="020B0604020202020204" pitchFamily="34" charset="0"/>
            </a:endParaRPr>
          </a:p>
          <a:p>
            <a:pPr marL="475615">
              <a:lnSpc>
                <a:spcPct val="107000"/>
              </a:lnSpc>
              <a:spcBef>
                <a:spcPts val="110"/>
              </a:spcBef>
              <a:spcAft>
                <a:spcPts val="0"/>
              </a:spcAft>
            </a:pPr>
            <a:endParaRPr lang="tr-TR" sz="2600" dirty="0">
              <a:solidFill>
                <a:srgbClr val="2F2F2F"/>
              </a:solidFill>
              <a:ea typeface="Times New Roman" panose="02020603050405020304" pitchFamily="18" charset="0"/>
              <a:cs typeface="Arial" panose="020B0604020202020204" pitchFamily="34" charset="0"/>
            </a:endParaRPr>
          </a:p>
          <a:p>
            <a:pPr marL="475615">
              <a:lnSpc>
                <a:spcPct val="107000"/>
              </a:lnSpc>
              <a:spcBef>
                <a:spcPts val="110"/>
              </a:spcBef>
              <a:spcAft>
                <a:spcPts val="0"/>
              </a:spcAft>
            </a:pPr>
            <a:r>
              <a:rPr lang="tr-TR" sz="3200" b="1" dirty="0">
                <a:solidFill>
                  <a:srgbClr val="2F2F2F"/>
                </a:solidFill>
                <a:ea typeface="Times New Roman" panose="02020603050405020304" pitchFamily="18" charset="0"/>
                <a:cs typeface="Arial" panose="020B0604020202020204" pitchFamily="34" charset="0"/>
              </a:rPr>
              <a:t>5</a:t>
            </a:r>
            <a:r>
              <a:rPr lang="tr-TR" sz="2600" dirty="0">
                <a:solidFill>
                  <a:srgbClr val="1C1C1C"/>
                </a:solidFill>
                <a:ea typeface="Times New Roman" panose="02020603050405020304" pitchFamily="18" charset="0"/>
                <a:cs typeface="Arial" panose="020B0604020202020204" pitchFamily="34" charset="0"/>
              </a:rPr>
              <a:t>-</a:t>
            </a:r>
            <a:r>
              <a:rPr lang="tr-TR" sz="2600" spc="140" dirty="0">
                <a:solidFill>
                  <a:srgbClr val="1C1C1C"/>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O</a:t>
            </a:r>
            <a:r>
              <a:rPr lang="tr-TR" sz="2600" i="1" dirty="0">
                <a:solidFill>
                  <a:srgbClr val="2F2F2F"/>
                </a:solidFill>
                <a:ea typeface="Times New Roman" panose="02020603050405020304" pitchFamily="18" charset="0"/>
                <a:cs typeface="Arial" panose="020B0604020202020204" pitchFamily="34" charset="0"/>
              </a:rPr>
              <a:t>ku</a:t>
            </a:r>
            <a:r>
              <a:rPr lang="tr-TR" sz="2600" i="1" dirty="0">
                <a:solidFill>
                  <a:srgbClr val="1C1C1C"/>
                </a:solidFill>
                <a:ea typeface="Times New Roman" panose="02020603050405020304" pitchFamily="18" charset="0"/>
                <a:cs typeface="Arial" panose="020B0604020202020204" pitchFamily="34" charset="0"/>
              </a:rPr>
              <a:t>l </a:t>
            </a:r>
            <a:r>
              <a:rPr lang="tr-TR" sz="2600" i="1" spc="95" dirty="0">
                <a:solidFill>
                  <a:srgbClr val="1C1C1C"/>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öncesi</a:t>
            </a:r>
            <a:r>
              <a:rPr lang="tr-TR" sz="2600" i="1" spc="290" dirty="0">
                <a:solidFill>
                  <a:srgbClr val="2F2F2F"/>
                </a:solidFill>
                <a:ea typeface="Times New Roman" panose="02020603050405020304" pitchFamily="18" charset="0"/>
                <a:cs typeface="Arial" panose="020B0604020202020204" pitchFamily="34" charset="0"/>
              </a:rPr>
              <a:t> </a:t>
            </a:r>
            <a:r>
              <a:rPr lang="tr-TR" sz="2600" i="1" dirty="0">
                <a:solidFill>
                  <a:srgbClr val="1C1C1C"/>
                </a:solidFill>
                <a:ea typeface="Times New Roman" panose="02020603050405020304" pitchFamily="18" charset="0"/>
                <a:cs typeface="Arial" panose="020B0604020202020204" pitchFamily="34" charset="0"/>
              </a:rPr>
              <a:t>eğitim</a:t>
            </a:r>
            <a:r>
              <a:rPr lang="tr-TR" sz="2600" i="1" dirty="0">
                <a:solidFill>
                  <a:srgbClr val="2F2F2F"/>
                </a:solidFill>
                <a:ea typeface="Times New Roman" panose="02020603050405020304" pitchFamily="18" charset="0"/>
                <a:cs typeface="Arial" panose="020B0604020202020204" pitchFamily="34" charset="0"/>
              </a:rPr>
              <a:t>,</a:t>
            </a:r>
            <a:r>
              <a:rPr lang="tr-TR" sz="2600" i="1" spc="-5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t</a:t>
            </a:r>
            <a:r>
              <a:rPr lang="tr-TR" sz="2600" i="1" dirty="0">
                <a:solidFill>
                  <a:srgbClr val="2F2F2F"/>
                </a:solidFill>
                <a:ea typeface="Times New Roman" panose="02020603050405020304" pitchFamily="18" charset="0"/>
                <a:cs typeface="Arial" panose="020B0604020202020204" pitchFamily="34" charset="0"/>
              </a:rPr>
              <a:t>emel </a:t>
            </a:r>
            <a:r>
              <a:rPr lang="tr-TR" sz="2600" i="1" spc="25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eğitim</a:t>
            </a:r>
            <a:r>
              <a:rPr lang="tr-TR" sz="2600" i="1" dirty="0">
                <a:solidFill>
                  <a:srgbClr val="1C1C1C"/>
                </a:solidFill>
                <a:ea typeface="Times New Roman" panose="02020603050405020304" pitchFamily="18" charset="0"/>
                <a:cs typeface="Arial" panose="020B0604020202020204" pitchFamily="34" charset="0"/>
              </a:rPr>
              <a:t> </a:t>
            </a:r>
            <a:r>
              <a:rPr lang="tr-TR" sz="2600" i="1" spc="215" dirty="0">
                <a:solidFill>
                  <a:srgbClr val="1C1C1C"/>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ve</a:t>
            </a:r>
            <a:r>
              <a:rPr lang="tr-TR" sz="2600" i="1" spc="270"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ortaöğretim  </a:t>
            </a:r>
            <a:r>
              <a:rPr lang="tr-TR" sz="2600" i="1" spc="130" dirty="0">
                <a:solidFill>
                  <a:srgbClr val="424242"/>
                </a:solidFill>
                <a:ea typeface="Times New Roman" panose="02020603050405020304" pitchFamily="18" charset="0"/>
                <a:cs typeface="Arial" panose="020B0604020202020204" pitchFamily="34" charset="0"/>
              </a:rPr>
              <a:t> </a:t>
            </a:r>
            <a:r>
              <a:rPr lang="tr-TR" sz="2600" i="1" spc="130" dirty="0">
                <a:solidFill>
                  <a:srgbClr val="2F2F2F"/>
                </a:solidFill>
                <a:ea typeface="Times New Roman" panose="02020603050405020304" pitchFamily="18" charset="0"/>
                <a:cs typeface="Arial" panose="020B0604020202020204" pitchFamily="34" charset="0"/>
              </a:rPr>
              <a:t>çağın</a:t>
            </a:r>
            <a:r>
              <a:rPr lang="tr-TR" sz="2600" i="1" dirty="0">
                <a:solidFill>
                  <a:srgbClr val="424242"/>
                </a:solidFill>
                <a:ea typeface="Times New Roman" panose="02020603050405020304" pitchFamily="18" charset="0"/>
                <a:cs typeface="Arial" panose="020B0604020202020204" pitchFamily="34" charset="0"/>
              </a:rPr>
              <a:t>da </a:t>
            </a:r>
            <a:r>
              <a:rPr lang="tr-TR" sz="2600" i="1" spc="210"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hekim </a:t>
            </a:r>
            <a:r>
              <a:rPr lang="tr-TR" sz="2600" i="1" spc="155" dirty="0">
                <a:solidFill>
                  <a:srgbClr val="2F2F2F"/>
                </a:solidFill>
                <a:ea typeface="Times New Roman" panose="02020603050405020304" pitchFamily="18" charset="0"/>
                <a:cs typeface="Arial" panose="020B0604020202020204" pitchFamily="34" charset="0"/>
              </a:rPr>
              <a:t> </a:t>
            </a:r>
            <a:r>
              <a:rPr lang="tr-TR" sz="2600" i="1" dirty="0">
                <a:solidFill>
                  <a:srgbClr val="575757"/>
                </a:solidFill>
                <a:ea typeface="Times New Roman" panose="02020603050405020304" pitchFamily="18" charset="0"/>
                <a:cs typeface="Arial" panose="020B0604020202020204" pitchFamily="34" charset="0"/>
              </a:rPr>
              <a:t>tarafından</a:t>
            </a:r>
            <a:r>
              <a:rPr lang="tr-TR" sz="2600" i="1" spc="245" dirty="0">
                <a:solidFill>
                  <a:srgbClr val="424242"/>
                </a:solidFill>
                <a:ea typeface="Times New Roman" panose="02020603050405020304" pitchFamily="18" charset="0"/>
                <a:cs typeface="Arial" panose="020B0604020202020204" pitchFamily="34" charset="0"/>
              </a:rPr>
              <a:t> </a:t>
            </a:r>
            <a:r>
              <a:rPr lang="tr-TR" sz="2600" i="1" dirty="0">
                <a:solidFill>
                  <a:srgbClr val="1C1C1C"/>
                </a:solidFill>
                <a:ea typeface="Times New Roman" panose="02020603050405020304" pitchFamily="18" charset="0"/>
                <a:cs typeface="Arial" panose="020B0604020202020204" pitchFamily="34" charset="0"/>
              </a:rPr>
              <a:t>T</a:t>
            </a:r>
            <a:r>
              <a:rPr lang="tr-TR" sz="2600" i="1" dirty="0">
                <a:solidFill>
                  <a:srgbClr val="424242"/>
                </a:solidFill>
                <a:ea typeface="Times New Roman" panose="02020603050405020304" pitchFamily="18" charset="0"/>
                <a:cs typeface="Arial" panose="020B0604020202020204" pitchFamily="34" charset="0"/>
              </a:rPr>
              <a:t>i</a:t>
            </a:r>
            <a:r>
              <a:rPr lang="tr-TR" sz="2600" i="1" dirty="0">
                <a:solidFill>
                  <a:srgbClr val="1C1C1C"/>
                </a:solidFill>
                <a:ea typeface="Times New Roman" panose="02020603050405020304" pitchFamily="18" charset="0"/>
                <a:cs typeface="Arial" panose="020B0604020202020204" pitchFamily="34" charset="0"/>
              </a:rPr>
              <a:t>p </a:t>
            </a:r>
            <a:r>
              <a:rPr lang="tr-TR" sz="2600" i="1" spc="230" dirty="0">
                <a:solidFill>
                  <a:srgbClr val="1C1C1C"/>
                </a:solidFill>
                <a:ea typeface="Times New Roman" panose="02020603050405020304" pitchFamily="18" charset="0"/>
                <a:cs typeface="Arial" panose="020B0604020202020204" pitchFamily="34" charset="0"/>
              </a:rPr>
              <a:t> </a:t>
            </a:r>
            <a:r>
              <a:rPr lang="tr-TR" sz="2600" i="1" dirty="0">
                <a:solidFill>
                  <a:srgbClr val="1C1C1C"/>
                </a:solidFill>
                <a:ea typeface="Times New Roman" panose="02020603050405020304" pitchFamily="18" charset="0"/>
                <a:cs typeface="Arial" panose="020B0604020202020204" pitchFamily="34" charset="0"/>
              </a:rPr>
              <a:t>1 </a:t>
            </a:r>
            <a:r>
              <a:rPr lang="tr-TR" sz="2600" i="1" dirty="0">
                <a:solidFill>
                  <a:srgbClr val="2F2F2F"/>
                </a:solidFill>
                <a:ea typeface="Times New Roman" panose="02020603050405020304" pitchFamily="18" charset="0"/>
                <a:cs typeface="Arial" panose="020B0604020202020204" pitchFamily="34" charset="0"/>
              </a:rPr>
              <a:t>Di</a:t>
            </a:r>
            <a:r>
              <a:rPr lang="tr-TR" sz="2600" i="1" dirty="0">
                <a:solidFill>
                  <a:srgbClr val="424242"/>
                </a:solidFill>
                <a:ea typeface="Times New Roman" panose="02020603050405020304" pitchFamily="18" charset="0"/>
                <a:cs typeface="Arial" panose="020B0604020202020204" pitchFamily="34" charset="0"/>
              </a:rPr>
              <a:t>y</a:t>
            </a:r>
            <a:r>
              <a:rPr lang="tr-TR" sz="2600" i="1" dirty="0">
                <a:solidFill>
                  <a:srgbClr val="2F2F2F"/>
                </a:solidFill>
                <a:ea typeface="Times New Roman" panose="02020603050405020304" pitchFamily="18" charset="0"/>
                <a:cs typeface="Arial" panose="020B0604020202020204" pitchFamily="34" charset="0"/>
              </a:rPr>
              <a:t>abe</a:t>
            </a:r>
            <a:r>
              <a:rPr lang="tr-TR" sz="2600" i="1" dirty="0">
                <a:solidFill>
                  <a:srgbClr val="424242"/>
                </a:solidFill>
                <a:ea typeface="Times New Roman" panose="02020603050405020304" pitchFamily="18" charset="0"/>
                <a:cs typeface="Arial" panose="020B0604020202020204" pitchFamily="34" charset="0"/>
              </a:rPr>
              <a:t>t  </a:t>
            </a:r>
            <a:r>
              <a:rPr lang="tr-TR" sz="2600" i="1" spc="11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tanı</a:t>
            </a:r>
            <a:r>
              <a:rPr lang="tr-TR" sz="2600" i="1" spc="-5" dirty="0">
                <a:solidFill>
                  <a:srgbClr val="424242"/>
                </a:solidFill>
                <a:ea typeface="Times New Roman" panose="02020603050405020304" pitchFamily="18" charset="0"/>
                <a:cs typeface="Arial" panose="020B0604020202020204" pitchFamily="34" charset="0"/>
              </a:rPr>
              <a:t>s</a:t>
            </a:r>
            <a:r>
              <a:rPr lang="tr-TR" sz="2600" i="1" spc="-5" dirty="0">
                <a:solidFill>
                  <a:srgbClr val="2F2F2F"/>
                </a:solidFill>
                <a:ea typeface="Times New Roman" panose="02020603050405020304" pitchFamily="18" charset="0"/>
                <a:cs typeface="Arial" panose="020B0604020202020204" pitchFamily="34" charset="0"/>
              </a:rPr>
              <a:t>ı</a:t>
            </a:r>
            <a:r>
              <a:rPr lang="tr-TR" sz="2600" i="1" dirty="0">
                <a:solidFill>
                  <a:srgbClr val="2F2F2F"/>
                </a:solidFill>
                <a:ea typeface="Times New Roman" panose="02020603050405020304" pitchFamily="18" charset="0"/>
                <a:cs typeface="Arial" panose="020B0604020202020204" pitchFamily="34" charset="0"/>
              </a:rPr>
              <a:t>   k</a:t>
            </a:r>
            <a:r>
              <a:rPr lang="tr-TR" sz="2600" i="1" dirty="0">
                <a:solidFill>
                  <a:srgbClr val="424242"/>
                </a:solidFill>
                <a:ea typeface="Times New Roman" panose="02020603050405020304" pitchFamily="18" charset="0"/>
                <a:cs typeface="Arial" panose="020B0604020202020204" pitchFamily="34" charset="0"/>
              </a:rPr>
              <a:t>on</a:t>
            </a:r>
            <a:r>
              <a:rPr lang="tr-TR" sz="2600" i="1" dirty="0">
                <a:solidFill>
                  <a:srgbClr val="2F2F2F"/>
                </a:solidFill>
                <a:ea typeface="Times New Roman" panose="02020603050405020304" pitchFamily="18" charset="0"/>
                <a:cs typeface="Arial" panose="020B0604020202020204" pitchFamily="34" charset="0"/>
              </a:rPr>
              <a:t>ulan  </a:t>
            </a:r>
            <a:r>
              <a:rPr lang="tr-TR" sz="2600" i="1" spc="19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çocuklara  </a:t>
            </a:r>
            <a:r>
              <a:rPr lang="tr-TR" sz="2600" i="1" spc="150"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ta</a:t>
            </a:r>
            <a:r>
              <a:rPr lang="tr-TR" sz="2600" i="1" dirty="0">
                <a:solidFill>
                  <a:srgbClr val="2F2F2F"/>
                </a:solidFill>
                <a:ea typeface="Times New Roman" panose="02020603050405020304" pitchFamily="18" charset="0"/>
                <a:cs typeface="Arial" panose="020B0604020202020204" pitchFamily="34" charset="0"/>
              </a:rPr>
              <a:t>b</a:t>
            </a:r>
            <a:r>
              <a:rPr lang="tr-TR" sz="2600" i="1" dirty="0">
                <a:solidFill>
                  <a:srgbClr val="424242"/>
                </a:solidFill>
                <a:ea typeface="Times New Roman" panose="02020603050405020304" pitchFamily="18" charset="0"/>
                <a:cs typeface="Arial" panose="020B0604020202020204" pitchFamily="34" charset="0"/>
              </a:rPr>
              <a:t>u</a:t>
            </a:r>
            <a:r>
              <a:rPr lang="tr-TR" sz="2600" i="1" dirty="0">
                <a:solidFill>
                  <a:srgbClr val="2F2F2F"/>
                </a:solidFill>
                <a:ea typeface="Times New Roman" panose="02020603050405020304" pitchFamily="18" charset="0"/>
                <a:cs typeface="Arial" panose="020B0604020202020204" pitchFamily="34" charset="0"/>
              </a:rPr>
              <a:t>r</a:t>
            </a:r>
            <a:r>
              <a:rPr lang="tr-TR" sz="2600" i="1" dirty="0">
                <a:solidFill>
                  <a:srgbClr val="424242"/>
                </a:solidFill>
                <a:ea typeface="Times New Roman" panose="02020603050405020304" pitchFamily="18" charset="0"/>
                <a:cs typeface="Arial" panose="020B0604020202020204" pitchFamily="34" charset="0"/>
              </a:rPr>
              <a:t>c</a:t>
            </a:r>
            <a:r>
              <a:rPr lang="tr-TR" sz="2600" i="1" dirty="0">
                <a:solidFill>
                  <a:srgbClr val="2F2F2F"/>
                </a:solidFill>
                <a:ea typeface="Times New Roman" panose="02020603050405020304" pitchFamily="18" charset="0"/>
                <a:cs typeface="Arial" panose="020B0604020202020204" pitchFamily="34" charset="0"/>
              </a:rPr>
              <a:t>u  </a:t>
            </a:r>
            <a:r>
              <a:rPr lang="tr-TR" sz="2600" i="1" spc="120"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ol</a:t>
            </a:r>
            <a:r>
              <a:rPr lang="tr-TR" sz="2600" i="1" dirty="0">
                <a:solidFill>
                  <a:srgbClr val="424242"/>
                </a:solidFill>
                <a:ea typeface="Times New Roman" panose="02020603050405020304" pitchFamily="18" charset="0"/>
                <a:cs typeface="Arial" panose="020B0604020202020204" pitchFamily="34" charset="0"/>
              </a:rPr>
              <a:t>ur</a:t>
            </a:r>
            <a:r>
              <a:rPr lang="tr-TR" sz="2600" i="1" dirty="0">
                <a:solidFill>
                  <a:srgbClr val="2F2F2F"/>
                </a:solidFill>
                <a:ea typeface="Times New Roman" panose="02020603050405020304" pitchFamily="18" charset="0"/>
                <a:cs typeface="Arial" panose="020B0604020202020204" pitchFamily="34" charset="0"/>
              </a:rPr>
              <a:t>k</a:t>
            </a:r>
            <a:r>
              <a:rPr lang="tr-TR" sz="2600" i="1" dirty="0">
                <a:solidFill>
                  <a:srgbClr val="424242"/>
                </a:solidFill>
                <a:ea typeface="Times New Roman" panose="02020603050405020304" pitchFamily="18" charset="0"/>
                <a:cs typeface="Arial" panose="020B0604020202020204" pitchFamily="34" charset="0"/>
              </a:rPr>
              <a:t>e</a:t>
            </a:r>
            <a:r>
              <a:rPr lang="tr-TR" sz="2600" i="1" dirty="0">
                <a:solidFill>
                  <a:srgbClr val="2F2F2F"/>
                </a:solidFill>
                <a:ea typeface="Times New Roman" panose="02020603050405020304" pitchFamily="18" charset="0"/>
                <a:cs typeface="Arial" panose="020B0604020202020204" pitchFamily="34" charset="0"/>
              </a:rPr>
              <a:t>n  </a:t>
            </a:r>
            <a:r>
              <a:rPr lang="tr-TR" sz="2600" i="1" spc="90" dirty="0">
                <a:solidFill>
                  <a:srgbClr val="2F2F2F"/>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öğretmenlerine   </a:t>
            </a:r>
            <a:r>
              <a:rPr lang="tr-TR" sz="2600" b="1" i="1" spc="195"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u</a:t>
            </a:r>
            <a:r>
              <a:rPr lang="tr-TR" sz="2600" b="1" i="1" dirty="0">
                <a:solidFill>
                  <a:srgbClr val="2F2F2F"/>
                </a:solidFill>
                <a:ea typeface="Times New Roman" panose="02020603050405020304" pitchFamily="18" charset="0"/>
                <a:cs typeface="Arial" panose="020B0604020202020204" pitchFamily="34" charset="0"/>
              </a:rPr>
              <a:t>l</a:t>
            </a:r>
            <a:r>
              <a:rPr lang="tr-TR" sz="2600" b="1" i="1" dirty="0">
                <a:solidFill>
                  <a:srgbClr val="424242"/>
                </a:solidFill>
                <a:ea typeface="Times New Roman" panose="02020603050405020304" pitchFamily="18" charset="0"/>
                <a:cs typeface="Arial" panose="020B0604020202020204" pitchFamily="34" charset="0"/>
              </a:rPr>
              <a:t>a</a:t>
            </a:r>
            <a:r>
              <a:rPr lang="tr-TR" sz="2600" b="1" i="1" dirty="0">
                <a:solidFill>
                  <a:srgbClr val="575757"/>
                </a:solidFill>
                <a:ea typeface="Times New Roman" panose="02020603050405020304" pitchFamily="18" charset="0"/>
                <a:cs typeface="Arial" panose="020B0604020202020204" pitchFamily="34" charset="0"/>
              </a:rPr>
              <a:t>ş</a:t>
            </a:r>
            <a:r>
              <a:rPr lang="tr-TR" sz="2600" b="1" i="1" dirty="0">
                <a:solidFill>
                  <a:srgbClr val="424242"/>
                </a:solidFill>
                <a:ea typeface="Times New Roman" panose="02020603050405020304" pitchFamily="18" charset="0"/>
                <a:cs typeface="Arial" panose="020B0604020202020204" pitchFamily="34" charset="0"/>
              </a:rPr>
              <a:t>tırmak   </a:t>
            </a:r>
            <a:r>
              <a:rPr lang="tr-TR" sz="2600" b="1" i="1" spc="60" dirty="0">
                <a:solidFill>
                  <a:srgbClr val="424242"/>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üzere  </a:t>
            </a:r>
            <a:r>
              <a:rPr lang="tr-TR" sz="2600" b="1" i="1" spc="135" dirty="0">
                <a:solidFill>
                  <a:srgbClr val="424242"/>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bi</a:t>
            </a:r>
            <a:r>
              <a:rPr lang="tr-TR" sz="2600" b="1" i="1" dirty="0">
                <a:solidFill>
                  <a:srgbClr val="424242"/>
                </a:solidFill>
                <a:ea typeface="Times New Roman" panose="02020603050405020304" pitchFamily="18" charset="0"/>
                <a:cs typeface="Arial" panose="020B0604020202020204" pitchFamily="34" charset="0"/>
              </a:rPr>
              <a:t>r </a:t>
            </a:r>
            <a:r>
              <a:rPr lang="tr-TR" sz="2600" b="1" i="1" dirty="0">
                <a:solidFill>
                  <a:srgbClr val="2F2F2F"/>
                </a:solidFill>
                <a:ea typeface="Times New Roman" panose="02020603050405020304" pitchFamily="18" charset="0"/>
                <a:cs typeface="Arial" panose="020B0604020202020204" pitchFamily="34" charset="0"/>
              </a:rPr>
              <a:t>me</a:t>
            </a:r>
            <a:r>
              <a:rPr lang="tr-TR" sz="2600" b="1" i="1" dirty="0">
                <a:solidFill>
                  <a:srgbClr val="424242"/>
                </a:solidFill>
                <a:ea typeface="Times New Roman" panose="02020603050405020304" pitchFamily="18" charset="0"/>
                <a:cs typeface="Arial" panose="020B0604020202020204" pitchFamily="34" charset="0"/>
              </a:rPr>
              <a:t>k</a:t>
            </a:r>
            <a:r>
              <a:rPr lang="tr-TR" sz="2600" b="1" i="1" dirty="0">
                <a:solidFill>
                  <a:srgbClr val="2F2F2F"/>
                </a:solidFill>
                <a:ea typeface="Times New Roman" panose="02020603050405020304" pitchFamily="18" charset="0"/>
                <a:cs typeface="Arial" panose="020B0604020202020204" pitchFamily="34" charset="0"/>
              </a:rPr>
              <a:t>tup </a:t>
            </a:r>
            <a:r>
              <a:rPr lang="tr-TR" sz="2600" b="1" i="1" spc="215" dirty="0">
                <a:solidFill>
                  <a:srgbClr val="2F2F2F"/>
                </a:solidFill>
                <a:ea typeface="Times New Roman" panose="02020603050405020304" pitchFamily="18" charset="0"/>
                <a:cs typeface="Arial" panose="020B0604020202020204" pitchFamily="34" charset="0"/>
              </a:rPr>
              <a:t> </a:t>
            </a:r>
            <a:r>
              <a:rPr lang="tr-TR" sz="2600" b="1" i="1" dirty="0">
                <a:solidFill>
                  <a:srgbClr val="424242"/>
                </a:solidFill>
                <a:ea typeface="Times New Roman" panose="02020603050405020304" pitchFamily="18" charset="0"/>
                <a:cs typeface="Arial" panose="020B0604020202020204" pitchFamily="34" charset="0"/>
              </a:rPr>
              <a:t>v</a:t>
            </a:r>
            <a:r>
              <a:rPr lang="tr-TR" sz="2600" b="1" i="1" dirty="0">
                <a:solidFill>
                  <a:srgbClr val="2F2F2F"/>
                </a:solidFill>
                <a:ea typeface="Times New Roman" panose="02020603050405020304" pitchFamily="18" charset="0"/>
                <a:cs typeface="Arial" panose="020B0604020202020204" pitchFamily="34" charset="0"/>
              </a:rPr>
              <a:t>e</a:t>
            </a:r>
            <a:r>
              <a:rPr lang="tr-TR" sz="2600" b="1" i="1" dirty="0">
                <a:solidFill>
                  <a:srgbClr val="424242"/>
                </a:solidFill>
                <a:ea typeface="Times New Roman" panose="02020603050405020304" pitchFamily="18" charset="0"/>
                <a:cs typeface="Arial" panose="020B0604020202020204" pitchFamily="34" charset="0"/>
              </a:rPr>
              <a:t>r</a:t>
            </a:r>
            <a:r>
              <a:rPr lang="tr-TR" sz="2600" b="1" i="1" dirty="0">
                <a:solidFill>
                  <a:srgbClr val="2F2F2F"/>
                </a:solidFill>
                <a:ea typeface="Times New Roman" panose="02020603050405020304" pitchFamily="18" charset="0"/>
                <a:cs typeface="Arial" panose="020B0604020202020204" pitchFamily="34" charset="0"/>
              </a:rPr>
              <a:t>i</a:t>
            </a:r>
            <a:r>
              <a:rPr lang="tr-TR" sz="2600" b="1" i="1" dirty="0">
                <a:solidFill>
                  <a:srgbClr val="424242"/>
                </a:solidFill>
                <a:ea typeface="Times New Roman" panose="02020603050405020304" pitchFamily="18" charset="0"/>
                <a:cs typeface="Arial" panose="020B0604020202020204" pitchFamily="34" charset="0"/>
              </a:rPr>
              <a:t>l</a:t>
            </a:r>
            <a:r>
              <a:rPr lang="tr-TR" sz="2600" b="1" i="1" dirty="0">
                <a:solidFill>
                  <a:srgbClr val="2F2F2F"/>
                </a:solidFill>
                <a:ea typeface="Times New Roman" panose="02020603050405020304" pitchFamily="18" charset="0"/>
                <a:cs typeface="Arial" panose="020B0604020202020204" pitchFamily="34" charset="0"/>
              </a:rPr>
              <a:t>me</a:t>
            </a:r>
            <a:r>
              <a:rPr lang="tr-TR" sz="2600" b="1" i="1" dirty="0">
                <a:solidFill>
                  <a:srgbClr val="424242"/>
                </a:solidFill>
                <a:ea typeface="Times New Roman" panose="02020603050405020304" pitchFamily="18" charset="0"/>
                <a:cs typeface="Arial" panose="020B0604020202020204" pitchFamily="34" charset="0"/>
              </a:rPr>
              <a:t>kt</a:t>
            </a:r>
            <a:r>
              <a:rPr lang="tr-TR" sz="2600" b="1" i="1" dirty="0">
                <a:solidFill>
                  <a:srgbClr val="2F2F2F"/>
                </a:solidFill>
                <a:ea typeface="Times New Roman" panose="02020603050405020304" pitchFamily="18" charset="0"/>
                <a:cs typeface="Arial" panose="020B0604020202020204" pitchFamily="34" charset="0"/>
              </a:rPr>
              <a:t>e</a:t>
            </a:r>
            <a:r>
              <a:rPr lang="tr-TR" sz="2600" b="1" i="1" dirty="0">
                <a:solidFill>
                  <a:srgbClr val="424242"/>
                </a:solidFill>
                <a:ea typeface="Times New Roman" panose="02020603050405020304" pitchFamily="18" charset="0"/>
                <a:cs typeface="Arial" panose="020B0604020202020204" pitchFamily="34" charset="0"/>
              </a:rPr>
              <a:t>dir.</a:t>
            </a:r>
            <a:r>
              <a:rPr lang="tr-TR" sz="2600" i="1" dirty="0">
                <a:solidFill>
                  <a:srgbClr val="424242"/>
                </a:solidFill>
                <a:ea typeface="Times New Roman" panose="02020603050405020304" pitchFamily="18" charset="0"/>
                <a:cs typeface="Arial" panose="020B0604020202020204" pitchFamily="34" charset="0"/>
              </a:rPr>
              <a:t>  </a:t>
            </a:r>
            <a:r>
              <a:rPr lang="tr-TR" sz="2600" i="1" spc="210" dirty="0">
                <a:solidFill>
                  <a:srgbClr val="424242"/>
                </a:solidFill>
                <a:ea typeface="Times New Roman" panose="02020603050405020304" pitchFamily="18" charset="0"/>
                <a:cs typeface="Arial" panose="020B0604020202020204" pitchFamily="34" charset="0"/>
              </a:rPr>
              <a:t> </a:t>
            </a:r>
            <a:r>
              <a:rPr lang="tr-TR" sz="2600" i="1" dirty="0">
                <a:solidFill>
                  <a:srgbClr val="1C1C1C"/>
                </a:solidFill>
                <a:ea typeface="Times New Roman" panose="02020603050405020304" pitchFamily="18" charset="0"/>
                <a:cs typeface="Arial" panose="020B0604020202020204" pitchFamily="34" charset="0"/>
              </a:rPr>
              <a:t>B</a:t>
            </a:r>
            <a:r>
              <a:rPr lang="tr-TR" sz="2600" i="1" dirty="0">
                <a:solidFill>
                  <a:srgbClr val="2F2F2F"/>
                </a:solidFill>
                <a:ea typeface="Times New Roman" panose="02020603050405020304" pitchFamily="18" charset="0"/>
                <a:cs typeface="Arial" panose="020B0604020202020204" pitchFamily="34" charset="0"/>
              </a:rPr>
              <a:t>u </a:t>
            </a:r>
            <a:r>
              <a:rPr lang="tr-TR" sz="2600" i="1" spc="3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mekt</a:t>
            </a:r>
            <a:r>
              <a:rPr lang="tr-TR" sz="2600" i="1" spc="-5" dirty="0">
                <a:solidFill>
                  <a:srgbClr val="424242"/>
                </a:solidFill>
                <a:ea typeface="Times New Roman" panose="02020603050405020304" pitchFamily="18" charset="0"/>
                <a:cs typeface="Arial" panose="020B0604020202020204" pitchFamily="34" charset="0"/>
              </a:rPr>
              <a:t>u</a:t>
            </a:r>
            <a:r>
              <a:rPr lang="tr-TR" sz="2600" i="1" dirty="0">
                <a:solidFill>
                  <a:srgbClr val="2F2F2F"/>
                </a:solidFill>
                <a:ea typeface="Times New Roman" panose="02020603050405020304" pitchFamily="18" charset="0"/>
                <a:cs typeface="Arial" panose="020B0604020202020204" pitchFamily="34" charset="0"/>
              </a:rPr>
              <a:t>bu </a:t>
            </a:r>
            <a:r>
              <a:rPr lang="tr-TR" sz="2600" i="1" spc="20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alan </a:t>
            </a:r>
            <a:r>
              <a:rPr lang="tr-TR" sz="2600" i="1" spc="95" dirty="0">
                <a:solidFill>
                  <a:srgbClr val="424242"/>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öğretmen</a:t>
            </a:r>
            <a:r>
              <a:rPr lang="tr-TR" sz="2600" i="1" dirty="0">
                <a:solidFill>
                  <a:srgbClr val="424242"/>
                </a:solidFill>
                <a:ea typeface="Times New Roman" panose="02020603050405020304" pitchFamily="18" charset="0"/>
                <a:cs typeface="Arial" panose="020B0604020202020204" pitchFamily="34" charset="0"/>
              </a:rPr>
              <a:t>,   oku</a:t>
            </a:r>
            <a:r>
              <a:rPr lang="tr-TR" sz="2600" i="1" dirty="0">
                <a:solidFill>
                  <a:srgbClr val="2F2F2F"/>
                </a:solidFill>
                <a:ea typeface="Times New Roman" panose="02020603050405020304" pitchFamily="18" charset="0"/>
                <a:cs typeface="Arial" panose="020B0604020202020204" pitchFamily="34" charset="0"/>
              </a:rPr>
              <a:t>l</a:t>
            </a:r>
            <a:r>
              <a:rPr lang="tr-TR" sz="2600" i="1" spc="21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i</a:t>
            </a:r>
            <a:r>
              <a:rPr lang="tr-TR" sz="2600" i="1" dirty="0">
                <a:solidFill>
                  <a:srgbClr val="2F2F2F"/>
                </a:solidFill>
                <a:ea typeface="Times New Roman" panose="02020603050405020304" pitchFamily="18" charset="0"/>
                <a:cs typeface="Arial" panose="020B0604020202020204" pitchFamily="34" charset="0"/>
              </a:rPr>
              <a:t>d</a:t>
            </a:r>
            <a:r>
              <a:rPr lang="tr-TR" sz="2600" i="1" dirty="0">
                <a:solidFill>
                  <a:srgbClr val="424242"/>
                </a:solidFill>
                <a:ea typeface="Times New Roman" panose="02020603050405020304" pitchFamily="18" charset="0"/>
                <a:cs typeface="Arial" panose="020B0604020202020204" pitchFamily="34" charset="0"/>
              </a:rPr>
              <a:t>ar</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si, </a:t>
            </a:r>
            <a:r>
              <a:rPr lang="tr-TR" sz="2600" i="1" spc="235"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d</a:t>
            </a:r>
            <a:r>
              <a:rPr lang="tr-TR" sz="2600" i="1" dirty="0">
                <a:solidFill>
                  <a:srgbClr val="2F2F2F"/>
                </a:solidFill>
                <a:ea typeface="Times New Roman" panose="02020603050405020304" pitchFamily="18" charset="0"/>
                <a:cs typeface="Arial" panose="020B0604020202020204" pitchFamily="34" charset="0"/>
              </a:rPr>
              <a:t>i</a:t>
            </a:r>
            <a:r>
              <a:rPr lang="tr-TR" sz="2600" i="1" dirty="0">
                <a:solidFill>
                  <a:srgbClr val="424242"/>
                </a:solidFill>
                <a:ea typeface="Times New Roman" panose="02020603050405020304" pitchFamily="18" charset="0"/>
                <a:cs typeface="Arial" panose="020B0604020202020204" pitchFamily="34" charset="0"/>
              </a:rPr>
              <a:t>yab</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tl</a:t>
            </a:r>
            <a:r>
              <a:rPr lang="tr-TR" sz="2600" i="1" dirty="0">
                <a:solidFill>
                  <a:srgbClr val="2F2F2F"/>
                </a:solidFill>
                <a:ea typeface="Times New Roman" panose="02020603050405020304" pitchFamily="18" charset="0"/>
                <a:cs typeface="Arial" panose="020B0604020202020204" pitchFamily="34" charset="0"/>
              </a:rPr>
              <a:t>i </a:t>
            </a:r>
            <a:r>
              <a:rPr lang="tr-TR" sz="2600" i="1" spc="210"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çocuğun  </a:t>
            </a:r>
            <a:r>
              <a:rPr lang="tr-TR" sz="2600" i="1" spc="50" dirty="0">
                <a:solidFill>
                  <a:srgbClr val="424242"/>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ai</a:t>
            </a:r>
            <a:r>
              <a:rPr lang="tr-TR" sz="2600" i="1" dirty="0">
                <a:solidFill>
                  <a:srgbClr val="575757"/>
                </a:solidFill>
                <a:ea typeface="Times New Roman" panose="02020603050405020304" pitchFamily="18" charset="0"/>
                <a:cs typeface="Arial" panose="020B0604020202020204" pitchFamily="34" charset="0"/>
              </a:rPr>
              <a:t>l</a:t>
            </a:r>
            <a:r>
              <a:rPr lang="tr-TR" sz="2600" i="1" dirty="0">
                <a:solidFill>
                  <a:srgbClr val="2F2F2F"/>
                </a:solidFill>
                <a:ea typeface="Times New Roman" panose="02020603050405020304" pitchFamily="18" charset="0"/>
                <a:cs typeface="Arial" panose="020B0604020202020204" pitchFamily="34" charset="0"/>
              </a:rPr>
              <a:t>e</a:t>
            </a:r>
            <a:r>
              <a:rPr lang="tr-TR" sz="2600" i="1" dirty="0">
                <a:solidFill>
                  <a:srgbClr val="424242"/>
                </a:solidFill>
                <a:ea typeface="Times New Roman" panose="02020603050405020304" pitchFamily="18" charset="0"/>
                <a:cs typeface="Arial" panose="020B0604020202020204" pitchFamily="34" charset="0"/>
              </a:rPr>
              <a:t>s</a:t>
            </a:r>
            <a:r>
              <a:rPr lang="tr-TR" sz="2600" i="1" dirty="0">
                <a:solidFill>
                  <a:srgbClr val="2F2F2F"/>
                </a:solidFill>
                <a:ea typeface="Times New Roman" panose="02020603050405020304" pitchFamily="18" charset="0"/>
                <a:cs typeface="Arial" panose="020B0604020202020204" pitchFamily="34" charset="0"/>
              </a:rPr>
              <a:t>i </a:t>
            </a:r>
            <a:r>
              <a:rPr lang="tr-TR" sz="2600" i="1" spc="45" dirty="0">
                <a:solidFill>
                  <a:srgbClr val="2F2F2F"/>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ve </a:t>
            </a:r>
            <a:r>
              <a:rPr lang="tr-TR" sz="2600" i="1" dirty="0">
                <a:solidFill>
                  <a:srgbClr val="2F2F2F"/>
                </a:solidFill>
                <a:ea typeface="Times New Roman" panose="02020603050405020304" pitchFamily="18" charset="0"/>
                <a:cs typeface="Arial" panose="020B0604020202020204" pitchFamily="34" charset="0"/>
              </a:rPr>
              <a:t>he</a:t>
            </a:r>
            <a:r>
              <a:rPr lang="tr-TR" sz="2600" i="1" dirty="0">
                <a:solidFill>
                  <a:srgbClr val="1C1C1C"/>
                </a:solidFill>
                <a:ea typeface="Times New Roman" panose="02020603050405020304" pitchFamily="18" charset="0"/>
                <a:cs typeface="Arial" panose="020B0604020202020204" pitchFamily="34" charset="0"/>
              </a:rPr>
              <a:t>kim</a:t>
            </a:r>
            <a:r>
              <a:rPr lang="tr-TR" sz="2600" i="1" spc="-5" dirty="0">
                <a:solidFill>
                  <a:srgbClr val="1C1C1C"/>
                </a:solidFill>
                <a:ea typeface="Times New Roman" panose="02020603050405020304" pitchFamily="18" charset="0"/>
                <a:cs typeface="Arial" panose="020B0604020202020204" pitchFamily="34" charset="0"/>
              </a:rPr>
              <a:t>l</a:t>
            </a:r>
            <a:r>
              <a:rPr lang="tr-TR" sz="2600" i="1" dirty="0">
                <a:solidFill>
                  <a:srgbClr val="2F2F2F"/>
                </a:solidFill>
                <a:ea typeface="Times New Roman" panose="02020603050405020304" pitchFamily="18" charset="0"/>
                <a:cs typeface="Arial" panose="020B0604020202020204" pitchFamily="34" charset="0"/>
              </a:rPr>
              <a:t>e </a:t>
            </a:r>
            <a:r>
              <a:rPr lang="tr-TR" sz="2600" i="1" spc="85" dirty="0">
                <a:solidFill>
                  <a:srgbClr val="2F2F2F"/>
                </a:solidFill>
                <a:ea typeface="Times New Roman" panose="02020603050405020304" pitchFamily="18" charset="0"/>
                <a:cs typeface="Arial" panose="020B0604020202020204" pitchFamily="34" charset="0"/>
              </a:rPr>
              <a:t> </a:t>
            </a:r>
            <a:r>
              <a:rPr lang="tr-TR" sz="2600" i="1" dirty="0">
                <a:solidFill>
                  <a:srgbClr val="2F2F2F"/>
                </a:solidFill>
                <a:ea typeface="Times New Roman" panose="02020603050405020304" pitchFamily="18" charset="0"/>
                <a:cs typeface="Arial" panose="020B0604020202020204" pitchFamily="34" charset="0"/>
              </a:rPr>
              <a:t>işbirliği</a:t>
            </a:r>
            <a:r>
              <a:rPr lang="tr-TR" sz="2600" i="1" dirty="0">
                <a:solidFill>
                  <a:srgbClr val="1C1C1C"/>
                </a:solidFill>
                <a:ea typeface="Times New Roman" panose="02020603050405020304" pitchFamily="18" charset="0"/>
                <a:cs typeface="Arial" panose="020B0604020202020204" pitchFamily="34" charset="0"/>
              </a:rPr>
              <a:t> </a:t>
            </a:r>
            <a:r>
              <a:rPr lang="tr-TR" sz="2600" i="1" spc="60" dirty="0">
                <a:solidFill>
                  <a:srgbClr val="1C1C1C"/>
                </a:solidFill>
                <a:ea typeface="Times New Roman" panose="02020603050405020304" pitchFamily="18" charset="0"/>
                <a:cs typeface="Arial" panose="020B0604020202020204" pitchFamily="34" charset="0"/>
              </a:rPr>
              <a:t> </a:t>
            </a:r>
            <a:r>
              <a:rPr lang="tr-TR" sz="2600" i="1" dirty="0">
                <a:solidFill>
                  <a:srgbClr val="424242"/>
                </a:solidFill>
                <a:ea typeface="Times New Roman" panose="02020603050405020304" pitchFamily="18" charset="0"/>
                <a:cs typeface="Arial" panose="020B0604020202020204" pitchFamily="34" charset="0"/>
              </a:rPr>
              <a:t>içinde</a:t>
            </a:r>
            <a:r>
              <a:rPr lang="tr-TR" sz="2600" i="1" spc="245" dirty="0">
                <a:solidFill>
                  <a:srgbClr val="1C1C1C"/>
                </a:solidFill>
                <a:ea typeface="Times New Roman" panose="02020603050405020304" pitchFamily="18" charset="0"/>
                <a:cs typeface="Arial" panose="020B0604020202020204" pitchFamily="34" charset="0"/>
              </a:rPr>
              <a:t> </a:t>
            </a:r>
            <a:r>
              <a:rPr lang="tr-TR" sz="2600" b="1" i="1" dirty="0">
                <a:solidFill>
                  <a:srgbClr val="1C1C1C"/>
                </a:solidFill>
                <a:ea typeface="Times New Roman" panose="02020603050405020304" pitchFamily="18" charset="0"/>
                <a:cs typeface="Arial" panose="020B0604020202020204" pitchFamily="34" charset="0"/>
              </a:rPr>
              <a:t>o</a:t>
            </a:r>
            <a:r>
              <a:rPr lang="tr-TR" sz="2600" b="1" i="1" dirty="0">
                <a:solidFill>
                  <a:srgbClr val="2F2F2F"/>
                </a:solidFill>
                <a:ea typeface="Times New Roman" panose="02020603050405020304" pitchFamily="18" charset="0"/>
                <a:cs typeface="Arial" panose="020B0604020202020204" pitchFamily="34" charset="0"/>
              </a:rPr>
              <a:t>kuld</a:t>
            </a:r>
            <a:r>
              <a:rPr lang="tr-TR" sz="2600" b="1" i="1" dirty="0">
                <a:solidFill>
                  <a:srgbClr val="424242"/>
                </a:solidFill>
                <a:ea typeface="Times New Roman" panose="02020603050405020304" pitchFamily="18" charset="0"/>
                <a:cs typeface="Arial" panose="020B0604020202020204" pitchFamily="34" charset="0"/>
              </a:rPr>
              <a:t>a</a:t>
            </a:r>
            <a:r>
              <a:rPr lang="tr-TR" sz="2600" b="1" i="1" dirty="0">
                <a:solidFill>
                  <a:srgbClr val="2F2F2F"/>
                </a:solidFill>
                <a:ea typeface="Times New Roman" panose="02020603050405020304" pitchFamily="18" charset="0"/>
                <a:cs typeface="Arial" panose="020B0604020202020204" pitchFamily="34" charset="0"/>
              </a:rPr>
              <a:t>ki </a:t>
            </a:r>
            <a:r>
              <a:rPr lang="tr-TR" sz="2600" b="1" i="1" spc="30" dirty="0">
                <a:solidFill>
                  <a:srgbClr val="2F2F2F"/>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ba</a:t>
            </a:r>
            <a:r>
              <a:rPr lang="tr-TR" sz="2600" b="1" i="1" dirty="0">
                <a:solidFill>
                  <a:srgbClr val="424242"/>
                </a:solidFill>
                <a:ea typeface="Times New Roman" panose="02020603050405020304" pitchFamily="18" charset="0"/>
                <a:cs typeface="Arial" panose="020B0604020202020204" pitchFamily="34" charset="0"/>
              </a:rPr>
              <a:t>kımının</a:t>
            </a:r>
            <a:r>
              <a:rPr lang="tr-TR" sz="2600" b="1" i="1" spc="210" dirty="0">
                <a:solidFill>
                  <a:srgbClr val="2F2F2F"/>
                </a:solidFill>
                <a:ea typeface="Times New Roman" panose="02020603050405020304" pitchFamily="18" charset="0"/>
                <a:cs typeface="Arial" panose="020B0604020202020204" pitchFamily="34" charset="0"/>
              </a:rPr>
              <a:t> </a:t>
            </a:r>
            <a:r>
              <a:rPr lang="tr-TR" sz="2600" b="1" i="1" dirty="0">
                <a:solidFill>
                  <a:srgbClr val="2F2F2F"/>
                </a:solidFill>
                <a:ea typeface="Times New Roman" panose="02020603050405020304" pitchFamily="18" charset="0"/>
                <a:cs typeface="Arial" panose="020B0604020202020204" pitchFamily="34" charset="0"/>
              </a:rPr>
              <a:t>d</a:t>
            </a:r>
            <a:r>
              <a:rPr lang="tr-TR" sz="2600" b="1" i="1" dirty="0">
                <a:solidFill>
                  <a:srgbClr val="424242"/>
                </a:solidFill>
                <a:ea typeface="Times New Roman" panose="02020603050405020304" pitchFamily="18" charset="0"/>
                <a:cs typeface="Arial" panose="020B0604020202020204" pitchFamily="34" charset="0"/>
              </a:rPr>
              <a:t>est</a:t>
            </a:r>
            <a:r>
              <a:rPr lang="tr-TR" sz="2600" b="1" i="1" spc="-5" dirty="0">
                <a:solidFill>
                  <a:srgbClr val="424242"/>
                </a:solidFill>
                <a:ea typeface="Times New Roman" panose="02020603050405020304" pitchFamily="18" charset="0"/>
                <a:cs typeface="Arial" panose="020B0604020202020204" pitchFamily="34" charset="0"/>
              </a:rPr>
              <a:t>e</a:t>
            </a:r>
            <a:r>
              <a:rPr lang="tr-TR" sz="2600" b="1" i="1" dirty="0">
                <a:solidFill>
                  <a:srgbClr val="1C1C1C"/>
                </a:solidFill>
                <a:ea typeface="Times New Roman" panose="02020603050405020304" pitchFamily="18" charset="0"/>
                <a:cs typeface="Arial" panose="020B0604020202020204" pitchFamily="34" charset="0"/>
              </a:rPr>
              <a:t>kl</a:t>
            </a:r>
            <a:r>
              <a:rPr lang="tr-TR" sz="2600" b="1" i="1" dirty="0">
                <a:solidFill>
                  <a:srgbClr val="2F2F2F"/>
                </a:solidFill>
                <a:ea typeface="Times New Roman" panose="02020603050405020304" pitchFamily="18" charset="0"/>
                <a:cs typeface="Arial" panose="020B0604020202020204" pitchFamily="34" charset="0"/>
              </a:rPr>
              <a:t>enm</a:t>
            </a:r>
            <a:r>
              <a:rPr lang="tr-TR" sz="2600" b="1" i="1" dirty="0">
                <a:solidFill>
                  <a:srgbClr val="424242"/>
                </a:solidFill>
                <a:ea typeface="Times New Roman" panose="02020603050405020304" pitchFamily="18" charset="0"/>
                <a:cs typeface="Arial" panose="020B0604020202020204" pitchFamily="34" charset="0"/>
              </a:rPr>
              <a:t>es</a:t>
            </a:r>
            <a:r>
              <a:rPr lang="tr-TR" sz="2600" b="1" i="1" dirty="0">
                <a:solidFill>
                  <a:srgbClr val="2F2F2F"/>
                </a:solidFill>
                <a:ea typeface="Times New Roman" panose="02020603050405020304" pitchFamily="18" charset="0"/>
                <a:cs typeface="Arial" panose="020B0604020202020204" pitchFamily="34" charset="0"/>
              </a:rPr>
              <a:t>i</a:t>
            </a:r>
            <a:r>
              <a:rPr lang="tr-TR" sz="2600" b="1" i="1" dirty="0">
                <a:solidFill>
                  <a:srgbClr val="424242"/>
                </a:solidFill>
                <a:ea typeface="Times New Roman" panose="02020603050405020304" pitchFamily="18" charset="0"/>
                <a:cs typeface="Arial" panose="020B0604020202020204" pitchFamily="34" charset="0"/>
              </a:rPr>
              <a:t>,</a:t>
            </a:r>
          </a:p>
          <a:p>
            <a:pPr marL="77470" marR="74295" algn="just">
              <a:lnSpc>
                <a:spcPct val="107000"/>
              </a:lnSpc>
              <a:spcBef>
                <a:spcPts val="100"/>
              </a:spcBef>
            </a:pPr>
            <a:endParaRPr lang="tr-TR" dirty="0"/>
          </a:p>
          <a:p>
            <a:pPr marL="77470" marR="74295" algn="just">
              <a:lnSpc>
                <a:spcPct val="107000"/>
              </a:lnSpc>
              <a:spcBef>
                <a:spcPts val="100"/>
              </a:spcBef>
              <a:spcAft>
                <a:spcPts val="0"/>
              </a:spcAft>
            </a:pPr>
            <a:endParaRPr lang="tr-TR"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2890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E73AB978-0FB2-46EB-9253-5C049DF89804}"/>
              </a:ext>
            </a:extLst>
          </p:cNvPr>
          <p:cNvSpPr/>
          <p:nvPr/>
        </p:nvSpPr>
        <p:spPr>
          <a:xfrm>
            <a:off x="611560" y="908720"/>
            <a:ext cx="8280920" cy="4649543"/>
          </a:xfrm>
          <a:prstGeom prst="rect">
            <a:avLst/>
          </a:prstGeom>
        </p:spPr>
        <p:txBody>
          <a:bodyPr wrap="square">
            <a:spAutoFit/>
          </a:bodyPr>
          <a:lstStyle/>
          <a:p>
            <a:pPr marL="475615">
              <a:lnSpc>
                <a:spcPct val="107000"/>
              </a:lnSpc>
              <a:spcBef>
                <a:spcPts val="110"/>
              </a:spcBef>
              <a:spcAft>
                <a:spcPts val="0"/>
              </a:spcAft>
            </a:pPr>
            <a:r>
              <a:rPr lang="tr-TR" sz="3200" b="1" dirty="0"/>
              <a:t>6</a:t>
            </a:r>
            <a:r>
              <a:rPr lang="tr-TR" sz="2600" dirty="0"/>
              <a:t>-  </a:t>
            </a:r>
            <a:r>
              <a:rPr lang="tr-TR" sz="2600" i="1" dirty="0"/>
              <a:t>Diyabet  tedavisinde,    diyabetli   çocuklarda         besleneninin   önemi  nedeniyle   ara  öğün almaları   konusunda    sınıflarında    ara   öğün almaları okullarda    ders   programlan     aksatılmadan 3 ana, 3 ara öğün   seklinde    beslenmelerini sağlayacak   ortamların  hazırlanmasına   izin  verilmesi,   yatılı   ve  pansiyonlu okullarda    ders   programlan     aksatılmadan    </a:t>
            </a:r>
            <a:r>
              <a:rPr lang="tr-TR" sz="2600" b="1" i="1" dirty="0"/>
              <a:t>3   ana,   3   ara   öğün   seklinde    beslenmelerini sağlayacak   ortamların  hazırlanması,</a:t>
            </a:r>
          </a:p>
          <a:p>
            <a:pPr marL="77470" marR="74295" algn="just">
              <a:lnSpc>
                <a:spcPct val="107000"/>
              </a:lnSpc>
              <a:spcBef>
                <a:spcPts val="100"/>
              </a:spcBef>
            </a:pPr>
            <a:endParaRPr lang="tr-TR" dirty="0"/>
          </a:p>
          <a:p>
            <a:pPr marL="77470" marR="74295" algn="just">
              <a:lnSpc>
                <a:spcPct val="107000"/>
              </a:lnSpc>
              <a:spcBef>
                <a:spcPts val="100"/>
              </a:spcBef>
              <a:spcAft>
                <a:spcPts val="0"/>
              </a:spcAft>
            </a:pPr>
            <a:endParaRPr lang="tr-TR"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05760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D7071D95-4597-4253-A0AA-9074A6EA2DC9}"/>
              </a:ext>
            </a:extLst>
          </p:cNvPr>
          <p:cNvSpPr/>
          <p:nvPr/>
        </p:nvSpPr>
        <p:spPr>
          <a:xfrm>
            <a:off x="251520" y="485277"/>
            <a:ext cx="8784976" cy="4327275"/>
          </a:xfrm>
          <a:prstGeom prst="rect">
            <a:avLst/>
          </a:prstGeom>
        </p:spPr>
        <p:txBody>
          <a:bodyPr wrap="square">
            <a:spAutoFit/>
          </a:bodyPr>
          <a:lstStyle/>
          <a:p>
            <a:pPr marL="81280" marR="55245" indent="402590">
              <a:lnSpc>
                <a:spcPct val="109000"/>
              </a:lnSpc>
              <a:spcAft>
                <a:spcPts val="0"/>
              </a:spcAft>
            </a:pPr>
            <a:endParaRPr lang="tr-TR" sz="3200" b="1" dirty="0" smtClean="0">
              <a:solidFill>
                <a:srgbClr val="3F3F3F"/>
              </a:solidFill>
              <a:latin typeface="Times New Roman" panose="02020603050405020304" pitchFamily="18" charset="0"/>
              <a:ea typeface="Times New Roman" panose="02020603050405020304" pitchFamily="18" charset="0"/>
              <a:cs typeface="Arial" panose="020B0604020202020204" pitchFamily="34" charset="0"/>
            </a:endParaRPr>
          </a:p>
          <a:p>
            <a:pPr marL="81280" marR="55245" indent="402590">
              <a:lnSpc>
                <a:spcPct val="109000"/>
              </a:lnSpc>
              <a:spcAft>
                <a:spcPts val="0"/>
              </a:spcAft>
            </a:pPr>
            <a:r>
              <a:rPr lang="tr-TR" sz="3200" b="1" dirty="0" smtClean="0">
                <a:solidFill>
                  <a:srgbClr val="3F3F3F"/>
                </a:solidFill>
                <a:latin typeface="Times New Roman" panose="02020603050405020304" pitchFamily="18" charset="0"/>
                <a:ea typeface="Times New Roman" panose="02020603050405020304" pitchFamily="18" charset="0"/>
                <a:cs typeface="Arial" panose="020B0604020202020204" pitchFamily="34" charset="0"/>
              </a:rPr>
              <a:t>7</a:t>
            </a:r>
            <a:r>
              <a:rPr lang="tr-TR" sz="2600" dirty="0" smtClean="0">
                <a:solidFill>
                  <a:srgbClr val="1C1C1C"/>
                </a:solidFill>
                <a:latin typeface="Times New Roman" panose="02020603050405020304" pitchFamily="18" charset="0"/>
                <a:ea typeface="Times New Roman" panose="02020603050405020304" pitchFamily="18" charset="0"/>
                <a:cs typeface="Arial" panose="020B0604020202020204" pitchFamily="34" charset="0"/>
              </a:rPr>
              <a:t>-</a:t>
            </a:r>
            <a:r>
              <a:rPr lang="tr-TR" sz="2600" spc="55" dirty="0" smtClean="0">
                <a:solidFill>
                  <a:srgbClr val="1C1C1C"/>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D</a:t>
            </a:r>
            <a:r>
              <a:rPr lang="tr-TR" sz="2600" i="1" dirty="0">
                <a:solidFill>
                  <a:srgbClr val="1C1C1C"/>
                </a:solidFill>
                <a:ea typeface="Times New Roman" panose="02020603050405020304" pitchFamily="18" charset="0"/>
                <a:cs typeface="Arial" panose="020B0604020202020204" pitchFamily="34" charset="0"/>
              </a:rPr>
              <a:t>i</a:t>
            </a:r>
            <a:r>
              <a:rPr lang="tr-TR" sz="2600" i="1" dirty="0">
                <a:solidFill>
                  <a:srgbClr val="3F3F3F"/>
                </a:solidFill>
                <a:ea typeface="Times New Roman" panose="02020603050405020304" pitchFamily="18" charset="0"/>
                <a:cs typeface="Arial" panose="020B0604020202020204" pitchFamily="34" charset="0"/>
              </a:rPr>
              <a:t>y</a:t>
            </a:r>
            <a:r>
              <a:rPr lang="tr-TR" sz="2600" i="1" dirty="0">
                <a:solidFill>
                  <a:srgbClr val="2B2B2B"/>
                </a:solidFill>
                <a:ea typeface="Times New Roman" panose="02020603050405020304" pitchFamily="18" charset="0"/>
                <a:cs typeface="Arial" panose="020B0604020202020204" pitchFamily="34" charset="0"/>
              </a:rPr>
              <a:t>abe</a:t>
            </a:r>
            <a:r>
              <a:rPr lang="tr-TR" sz="2600" i="1" spc="-5" dirty="0">
                <a:solidFill>
                  <a:srgbClr val="2B2B2B"/>
                </a:solidFill>
                <a:ea typeface="Times New Roman" panose="02020603050405020304" pitchFamily="18" charset="0"/>
                <a:cs typeface="Arial" panose="020B0604020202020204" pitchFamily="34" charset="0"/>
              </a:rPr>
              <a:t>t</a:t>
            </a:r>
            <a:r>
              <a:rPr lang="tr-TR" sz="2600" i="1" dirty="0">
                <a:solidFill>
                  <a:srgbClr val="1C1C1C"/>
                </a:solidFill>
                <a:ea typeface="Times New Roman" panose="02020603050405020304" pitchFamily="18" charset="0"/>
                <a:cs typeface="Arial" panose="020B0604020202020204" pitchFamily="34" charset="0"/>
              </a:rPr>
              <a:t>l</a:t>
            </a:r>
            <a:r>
              <a:rPr lang="tr-TR" sz="2600" i="1" dirty="0">
                <a:solidFill>
                  <a:srgbClr val="3F3F3F"/>
                </a:solidFill>
                <a:ea typeface="Times New Roman" panose="02020603050405020304" pitchFamily="18" charset="0"/>
                <a:cs typeface="Arial" panose="020B0604020202020204" pitchFamily="34" charset="0"/>
              </a:rPr>
              <a:t>i   </a:t>
            </a:r>
            <a:r>
              <a:rPr lang="tr-TR" sz="2600" i="1" spc="12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çocukların   </a:t>
            </a:r>
            <a:r>
              <a:rPr lang="tr-TR" sz="2600" i="1" spc="5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o</a:t>
            </a:r>
            <a:r>
              <a:rPr lang="tr-TR" sz="2600" i="1" dirty="0">
                <a:solidFill>
                  <a:srgbClr val="2B2B2B"/>
                </a:solidFill>
                <a:ea typeface="Times New Roman" panose="02020603050405020304" pitchFamily="18" charset="0"/>
                <a:cs typeface="Arial" panose="020B0604020202020204" pitchFamily="34" charset="0"/>
              </a:rPr>
              <a:t>kul  </a:t>
            </a:r>
            <a:r>
              <a:rPr lang="tr-TR" sz="2600" i="1" spc="120"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yaşamlarında     de</a:t>
            </a:r>
            <a:r>
              <a:rPr lang="tr-TR" sz="2600" i="1" dirty="0">
                <a:solidFill>
                  <a:srgbClr val="545454"/>
                </a:solidFill>
                <a:ea typeface="Times New Roman" panose="02020603050405020304" pitchFamily="18" charset="0"/>
                <a:cs typeface="Arial" panose="020B0604020202020204" pitchFamily="34" charset="0"/>
              </a:rPr>
              <a:t>s</a:t>
            </a:r>
            <a:r>
              <a:rPr lang="tr-TR" sz="2600" i="1" dirty="0">
                <a:solidFill>
                  <a:srgbClr val="3F3F3F"/>
                </a:solidFill>
                <a:ea typeface="Times New Roman" panose="02020603050405020304" pitchFamily="18" charset="0"/>
                <a:cs typeface="Arial" panose="020B0604020202020204" pitchFamily="34" charset="0"/>
              </a:rPr>
              <a:t>teklenm</a:t>
            </a:r>
            <a:r>
              <a:rPr lang="tr-TR" sz="2600" i="1" spc="-5" dirty="0">
                <a:solidFill>
                  <a:srgbClr val="3F3F3F"/>
                </a:solidFill>
                <a:ea typeface="Times New Roman" panose="02020603050405020304" pitchFamily="18" charset="0"/>
                <a:cs typeface="Arial" panose="020B0604020202020204" pitchFamily="34" charset="0"/>
              </a:rPr>
              <a:t>e</a:t>
            </a:r>
            <a:r>
              <a:rPr lang="tr-TR" sz="2600" i="1" dirty="0">
                <a:solidFill>
                  <a:srgbClr val="545454"/>
                </a:solidFill>
                <a:ea typeface="Times New Roman" panose="02020603050405020304" pitchFamily="18" charset="0"/>
                <a:cs typeface="Arial" panose="020B0604020202020204" pitchFamily="34" charset="0"/>
              </a:rPr>
              <a:t>s</a:t>
            </a:r>
            <a:r>
              <a:rPr lang="tr-TR" sz="2600" i="1" dirty="0">
                <a:solidFill>
                  <a:srgbClr val="2B2B2B"/>
                </a:solidFill>
                <a:ea typeface="Times New Roman" panose="02020603050405020304" pitchFamily="18" charset="0"/>
                <a:cs typeface="Arial" panose="020B0604020202020204" pitchFamily="34" charset="0"/>
              </a:rPr>
              <a:t>i   </a:t>
            </a:r>
            <a:r>
              <a:rPr lang="tr-TR" sz="2600" i="1" spc="220"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amacıyla  </a:t>
            </a:r>
            <a:r>
              <a:rPr lang="tr-TR" sz="2600" i="1" spc="140" dirty="0">
                <a:solidFill>
                  <a:srgbClr val="3F3F3F"/>
                </a:solidFill>
                <a:ea typeface="Times New Roman" panose="02020603050405020304" pitchFamily="18" charset="0"/>
                <a:cs typeface="Arial" panose="020B0604020202020204" pitchFamily="34" charset="0"/>
              </a:rPr>
              <a:t> </a:t>
            </a:r>
            <a:r>
              <a:rPr lang="tr-TR" sz="2600" b="1" i="1" dirty="0">
                <a:solidFill>
                  <a:srgbClr val="2B2B2B"/>
                </a:solidFill>
                <a:ea typeface="Times New Roman" panose="02020603050405020304" pitchFamily="18" charset="0"/>
                <a:cs typeface="Arial" panose="020B0604020202020204" pitchFamily="34" charset="0"/>
              </a:rPr>
              <a:t>o</a:t>
            </a:r>
            <a:r>
              <a:rPr lang="tr-TR" sz="2600" b="1" i="1" dirty="0">
                <a:solidFill>
                  <a:srgbClr val="3F3F3F"/>
                </a:solidFill>
                <a:ea typeface="Times New Roman" panose="02020603050405020304" pitchFamily="18" charset="0"/>
                <a:cs typeface="Arial" panose="020B0604020202020204" pitchFamily="34" charset="0"/>
              </a:rPr>
              <a:t>kullarda  </a:t>
            </a:r>
            <a:r>
              <a:rPr lang="tr-TR" sz="2600" b="1" i="1" spc="155" dirty="0">
                <a:solidFill>
                  <a:srgbClr val="3F3F3F"/>
                </a:solidFill>
                <a:ea typeface="Times New Roman" panose="02020603050405020304" pitchFamily="18" charset="0"/>
                <a:cs typeface="Arial" panose="020B0604020202020204" pitchFamily="34" charset="0"/>
              </a:rPr>
              <a:t> </a:t>
            </a:r>
            <a:r>
              <a:rPr lang="tr-TR" sz="2600" b="1" i="1" dirty="0">
                <a:solidFill>
                  <a:srgbClr val="2B2B2B"/>
                </a:solidFill>
                <a:ea typeface="Times New Roman" panose="02020603050405020304" pitchFamily="18" charset="0"/>
                <a:cs typeface="Arial" panose="020B0604020202020204" pitchFamily="34" charset="0"/>
              </a:rPr>
              <a:t>k</a:t>
            </a:r>
            <a:r>
              <a:rPr lang="tr-TR" sz="2600" b="1" i="1" dirty="0">
                <a:solidFill>
                  <a:srgbClr val="3F3F3F"/>
                </a:solidFill>
                <a:ea typeface="Times New Roman" panose="02020603050405020304" pitchFamily="18" charset="0"/>
                <a:cs typeface="Arial" panose="020B0604020202020204" pitchFamily="34" charset="0"/>
              </a:rPr>
              <a:t>an şekeri</a:t>
            </a:r>
            <a:r>
              <a:rPr lang="tr-TR" sz="2600" b="1" i="1" dirty="0">
                <a:solidFill>
                  <a:srgbClr val="1C1C1C"/>
                </a:solidFill>
                <a:ea typeface="Times New Roman" panose="02020603050405020304" pitchFamily="18" charset="0"/>
                <a:cs typeface="Arial" panose="020B0604020202020204" pitchFamily="34" charset="0"/>
              </a:rPr>
              <a:t> </a:t>
            </a:r>
            <a:r>
              <a:rPr lang="tr-TR" sz="2600" b="1" i="1" spc="155" dirty="0">
                <a:solidFill>
                  <a:srgbClr val="1C1C1C"/>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ölçül</a:t>
            </a:r>
            <a:r>
              <a:rPr lang="tr-TR" sz="2600" b="1" i="1" spc="-5" dirty="0">
                <a:solidFill>
                  <a:srgbClr val="3F3F3F"/>
                </a:solidFill>
                <a:ea typeface="Times New Roman" panose="02020603050405020304" pitchFamily="18" charset="0"/>
                <a:cs typeface="Arial" panose="020B0604020202020204" pitchFamily="34" charset="0"/>
              </a:rPr>
              <a:t>mesi</a:t>
            </a:r>
            <a:r>
              <a:rPr lang="tr-TR" sz="2600" b="1" i="1" dirty="0">
                <a:solidFill>
                  <a:srgbClr val="2B2B2B"/>
                </a:solidFill>
                <a:ea typeface="Times New Roman" panose="02020603050405020304" pitchFamily="18" charset="0"/>
                <a:cs typeface="Arial" panose="020B0604020202020204" pitchFamily="34" charset="0"/>
              </a:rPr>
              <a:t>ne </a:t>
            </a:r>
            <a:r>
              <a:rPr lang="tr-TR" sz="2600" b="1" i="1" spc="85"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ve</a:t>
            </a:r>
            <a:r>
              <a:rPr lang="tr-TR" sz="2600" b="1" i="1" spc="18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i</a:t>
            </a:r>
            <a:r>
              <a:rPr lang="tr-TR" sz="2600" b="1" i="1" dirty="0">
                <a:solidFill>
                  <a:srgbClr val="2B2B2B"/>
                </a:solidFill>
                <a:ea typeface="Times New Roman" panose="02020603050405020304" pitchFamily="18" charset="0"/>
                <a:cs typeface="Arial" panose="020B0604020202020204" pitchFamily="34" charset="0"/>
              </a:rPr>
              <a:t>n</a:t>
            </a:r>
            <a:r>
              <a:rPr lang="tr-TR" sz="2600" b="1" i="1" dirty="0">
                <a:solidFill>
                  <a:srgbClr val="3F3F3F"/>
                </a:solidFill>
                <a:ea typeface="Times New Roman" panose="02020603050405020304" pitchFamily="18" charset="0"/>
                <a:cs typeface="Arial" panose="020B0604020202020204" pitchFamily="34" charset="0"/>
              </a:rPr>
              <a:t>s</a:t>
            </a:r>
            <a:r>
              <a:rPr lang="tr-TR" sz="2600" b="1" i="1" dirty="0">
                <a:solidFill>
                  <a:srgbClr val="2B2B2B"/>
                </a:solidFill>
                <a:ea typeface="Times New Roman" panose="02020603050405020304" pitchFamily="18" charset="0"/>
                <a:cs typeface="Arial" panose="020B0604020202020204" pitchFamily="34" charset="0"/>
              </a:rPr>
              <a:t>ülin </a:t>
            </a:r>
            <a:r>
              <a:rPr lang="tr-TR" sz="2600" b="1" i="1" spc="15"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yapılmasına   yardımcı </a:t>
            </a:r>
            <a:r>
              <a:rPr lang="tr-TR" sz="2600" b="1" i="1" spc="20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olunması, </a:t>
            </a:r>
            <a:r>
              <a:rPr lang="tr-TR" sz="2600" b="1" i="1" spc="12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mümkün</a:t>
            </a:r>
            <a:r>
              <a:rPr lang="tr-TR" sz="2600" i="1" spc="-5" dirty="0">
                <a:solidFill>
                  <a:srgbClr val="3F3F3F"/>
                </a:solidFill>
                <a:ea typeface="Times New Roman" panose="02020603050405020304" pitchFamily="18" charset="0"/>
                <a:cs typeface="Arial" panose="020B0604020202020204" pitchFamily="34" charset="0"/>
              </a:rPr>
              <a:t>s</a:t>
            </a:r>
            <a:r>
              <a:rPr lang="tr-TR" sz="2600" i="1" dirty="0">
                <a:solidFill>
                  <a:srgbClr val="2B2B2B"/>
                </a:solidFill>
                <a:ea typeface="Times New Roman" panose="02020603050405020304" pitchFamily="18" charset="0"/>
                <a:cs typeface="Arial" panose="020B0604020202020204" pitchFamily="34" charset="0"/>
              </a:rPr>
              <a:t>e </a:t>
            </a:r>
            <a:r>
              <a:rPr lang="tr-TR" sz="2600" i="1" spc="100"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oku</a:t>
            </a:r>
            <a:r>
              <a:rPr lang="tr-TR" sz="2600" i="1" dirty="0">
                <a:solidFill>
                  <a:srgbClr val="545454"/>
                </a:solidFill>
                <a:ea typeface="Times New Roman" panose="02020603050405020304" pitchFamily="18" charset="0"/>
                <a:cs typeface="Arial" panose="020B0604020202020204" pitchFamily="34" charset="0"/>
              </a:rPr>
              <a:t>ll</a:t>
            </a:r>
            <a:r>
              <a:rPr lang="tr-TR" sz="2600" i="1" dirty="0">
                <a:solidFill>
                  <a:srgbClr val="3F3F3F"/>
                </a:solidFill>
                <a:ea typeface="Times New Roman" panose="02020603050405020304" pitchFamily="18" charset="0"/>
                <a:cs typeface="Arial" panose="020B0604020202020204" pitchFamily="34" charset="0"/>
              </a:rPr>
              <a:t>arda </a:t>
            </a:r>
            <a:r>
              <a:rPr lang="tr-TR" sz="2600" i="1" spc="17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bunun </a:t>
            </a:r>
            <a:r>
              <a:rPr lang="tr-TR" sz="2600" i="1" spc="17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için u</a:t>
            </a:r>
            <a:r>
              <a:rPr lang="tr-TR" sz="2600" i="1" dirty="0">
                <a:solidFill>
                  <a:srgbClr val="2B2B2B"/>
                </a:solidFill>
                <a:ea typeface="Times New Roman" panose="02020603050405020304" pitchFamily="18" charset="0"/>
                <a:cs typeface="Arial" panose="020B0604020202020204" pitchFamily="34" charset="0"/>
              </a:rPr>
              <a:t>y</a:t>
            </a:r>
            <a:r>
              <a:rPr lang="tr-TR" sz="2600" i="1" dirty="0">
                <a:solidFill>
                  <a:srgbClr val="1C1C1C"/>
                </a:solidFill>
                <a:ea typeface="Times New Roman" panose="02020603050405020304" pitchFamily="18" charset="0"/>
                <a:cs typeface="Arial" panose="020B0604020202020204" pitchFamily="34" charset="0"/>
              </a:rPr>
              <a:t>gun </a:t>
            </a:r>
            <a:r>
              <a:rPr lang="tr-TR" sz="2600" i="1" spc="10" dirty="0">
                <a:solidFill>
                  <a:srgbClr val="1C1C1C"/>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mekândan  </a:t>
            </a:r>
            <a:r>
              <a:rPr lang="tr-TR" sz="2600" i="1" spc="18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oluşturulması</a:t>
            </a:r>
            <a:r>
              <a:rPr lang="tr-TR" sz="2600" i="1" dirty="0" smtClean="0">
                <a:solidFill>
                  <a:srgbClr val="2B2B2B"/>
                </a:solidFill>
                <a:ea typeface="Times New Roman" panose="02020603050405020304" pitchFamily="18" charset="0"/>
                <a:cs typeface="Arial" panose="020B0604020202020204" pitchFamily="34" charset="0"/>
              </a:rPr>
              <a:t>,</a:t>
            </a:r>
          </a:p>
          <a:p>
            <a:pPr marL="81280" marR="55245" indent="402590">
              <a:lnSpc>
                <a:spcPct val="109000"/>
              </a:lnSpc>
              <a:spcAft>
                <a:spcPts val="0"/>
              </a:spcAft>
            </a:pPr>
            <a:endParaRPr lang="tr-TR" sz="2600" i="1" dirty="0">
              <a:solidFill>
                <a:srgbClr val="2B2B2B"/>
              </a:solidFill>
              <a:ea typeface="Times New Roman" panose="02020603050405020304" pitchFamily="18" charset="0"/>
              <a:cs typeface="Arial" panose="020B0604020202020204" pitchFamily="34" charset="0"/>
            </a:endParaRPr>
          </a:p>
          <a:p>
            <a:pPr marL="81280" marR="55245" indent="402590">
              <a:lnSpc>
                <a:spcPct val="109000"/>
              </a:lnSpc>
              <a:spcAft>
                <a:spcPts val="0"/>
              </a:spcAft>
            </a:pPr>
            <a:endParaRPr lang="tr-TR" sz="2600" i="1" dirty="0">
              <a:ea typeface="Times New Roman" panose="02020603050405020304" pitchFamily="18" charset="0"/>
              <a:cs typeface="Arial" panose="020B0604020202020204" pitchFamily="34" charset="0"/>
            </a:endParaRPr>
          </a:p>
          <a:p>
            <a:pPr marL="488315">
              <a:lnSpc>
                <a:spcPct val="107000"/>
              </a:lnSpc>
              <a:spcBef>
                <a:spcPts val="200"/>
              </a:spcBef>
              <a:spcAft>
                <a:spcPts val="0"/>
              </a:spcAft>
            </a:pPr>
            <a:r>
              <a:rPr lang="tr-TR" sz="3200" b="1" i="1" dirty="0">
                <a:solidFill>
                  <a:srgbClr val="2B2B2B"/>
                </a:solidFill>
                <a:ea typeface="Times New Roman" panose="02020603050405020304" pitchFamily="18" charset="0"/>
                <a:cs typeface="Arial" panose="020B0604020202020204" pitchFamily="34" charset="0"/>
              </a:rPr>
              <a:t>8</a:t>
            </a:r>
            <a:r>
              <a:rPr lang="tr-TR" sz="2600" i="1" dirty="0">
                <a:solidFill>
                  <a:srgbClr val="1C1C1C"/>
                </a:solidFill>
                <a:ea typeface="Times New Roman" panose="02020603050405020304" pitchFamily="18" charset="0"/>
                <a:cs typeface="Arial" panose="020B0604020202020204" pitchFamily="34" charset="0"/>
              </a:rPr>
              <a:t>-</a:t>
            </a:r>
            <a:r>
              <a:rPr lang="tr-TR" sz="2600" i="1" spc="70" dirty="0">
                <a:solidFill>
                  <a:srgbClr val="1C1C1C"/>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D</a:t>
            </a:r>
            <a:r>
              <a:rPr lang="tr-TR" sz="2600" b="1" i="1" dirty="0">
                <a:solidFill>
                  <a:srgbClr val="2B2B2B"/>
                </a:solidFill>
                <a:ea typeface="Times New Roman" panose="02020603050405020304" pitchFamily="18" charset="0"/>
                <a:cs typeface="Arial" panose="020B0604020202020204" pitchFamily="34" charset="0"/>
              </a:rPr>
              <a:t>i</a:t>
            </a:r>
            <a:r>
              <a:rPr lang="tr-TR" sz="2600" b="1" i="1" dirty="0">
                <a:solidFill>
                  <a:srgbClr val="545454"/>
                </a:solidFill>
                <a:ea typeface="Times New Roman" panose="02020603050405020304" pitchFamily="18" charset="0"/>
                <a:cs typeface="Arial" panose="020B0604020202020204" pitchFamily="34" charset="0"/>
              </a:rPr>
              <a:t>y</a:t>
            </a:r>
            <a:r>
              <a:rPr lang="tr-TR" sz="2600" b="1" i="1" dirty="0">
                <a:solidFill>
                  <a:srgbClr val="2B2B2B"/>
                </a:solidFill>
                <a:ea typeface="Times New Roman" panose="02020603050405020304" pitchFamily="18" charset="0"/>
                <a:cs typeface="Arial" panose="020B0604020202020204" pitchFamily="34" charset="0"/>
              </a:rPr>
              <a:t>ab</a:t>
            </a:r>
            <a:r>
              <a:rPr lang="tr-TR" sz="2600" b="1" i="1" dirty="0">
                <a:solidFill>
                  <a:srgbClr val="3F3F3F"/>
                </a:solidFill>
                <a:ea typeface="Times New Roman" panose="02020603050405020304" pitchFamily="18" charset="0"/>
                <a:cs typeface="Arial" panose="020B0604020202020204" pitchFamily="34" charset="0"/>
              </a:rPr>
              <a:t>et</a:t>
            </a:r>
            <a:r>
              <a:rPr lang="tr-TR" sz="2600" b="1" i="1" dirty="0">
                <a:solidFill>
                  <a:srgbClr val="2B2B2B"/>
                </a:solidFill>
                <a:ea typeface="Times New Roman" panose="02020603050405020304" pitchFamily="18" charset="0"/>
                <a:cs typeface="Arial" panose="020B0604020202020204" pitchFamily="34" charset="0"/>
              </a:rPr>
              <a:t>li </a:t>
            </a:r>
            <a:r>
              <a:rPr lang="tr-TR" sz="2600" b="1" i="1" spc="220"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çocuğun</a:t>
            </a:r>
            <a:r>
              <a:rPr lang="tr-TR" sz="2600" b="1" i="1" spc="21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i</a:t>
            </a:r>
            <a:r>
              <a:rPr lang="tr-TR" sz="2600" b="1" i="1" dirty="0">
                <a:solidFill>
                  <a:srgbClr val="2B2B2B"/>
                </a:solidFill>
                <a:ea typeface="Times New Roman" panose="02020603050405020304" pitchFamily="18" charset="0"/>
                <a:cs typeface="Arial" panose="020B0604020202020204" pitchFamily="34" charset="0"/>
              </a:rPr>
              <a:t>z</a:t>
            </a:r>
            <a:r>
              <a:rPr lang="tr-TR" sz="2600" b="1" i="1" dirty="0">
                <a:solidFill>
                  <a:srgbClr val="3F3F3F"/>
                </a:solidFill>
                <a:ea typeface="Times New Roman" panose="02020603050405020304" pitchFamily="18" charset="0"/>
                <a:cs typeface="Arial" panose="020B0604020202020204" pitchFamily="34" charset="0"/>
              </a:rPr>
              <a:t>ni</a:t>
            </a:r>
            <a:r>
              <a:rPr lang="tr-TR" sz="2600" b="1" i="1" spc="20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alınarak </a:t>
            </a:r>
            <a:r>
              <a:rPr lang="tr-TR" sz="2600" b="1" i="1" spc="50" dirty="0">
                <a:solidFill>
                  <a:srgbClr val="3F3F3F"/>
                </a:solidFill>
                <a:ea typeface="Times New Roman" panose="02020603050405020304" pitchFamily="18" charset="0"/>
                <a:cs typeface="Arial" panose="020B0604020202020204" pitchFamily="34" charset="0"/>
              </a:rPr>
              <a:t> </a:t>
            </a:r>
            <a:r>
              <a:rPr lang="tr-TR" sz="2600" b="1" i="1" dirty="0">
                <a:solidFill>
                  <a:srgbClr val="2B2B2B"/>
                </a:solidFill>
                <a:ea typeface="Times New Roman" panose="02020603050405020304" pitchFamily="18" charset="0"/>
                <a:cs typeface="Arial" panose="020B0604020202020204" pitchFamily="34" charset="0"/>
              </a:rPr>
              <a:t>hastalığı</a:t>
            </a:r>
            <a:r>
              <a:rPr lang="tr-TR" sz="2600" b="1" i="1" dirty="0">
                <a:solidFill>
                  <a:srgbClr val="3F3F3F"/>
                </a:solidFill>
                <a:ea typeface="Times New Roman" panose="02020603050405020304" pitchFamily="18" charset="0"/>
                <a:cs typeface="Arial" panose="020B0604020202020204" pitchFamily="34" charset="0"/>
              </a:rPr>
              <a:t> </a:t>
            </a:r>
            <a:r>
              <a:rPr lang="tr-TR" sz="2600" b="1" i="1" spc="85"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il</a:t>
            </a:r>
            <a:r>
              <a:rPr lang="tr-TR" sz="2600" b="1" i="1" dirty="0">
                <a:solidFill>
                  <a:srgbClr val="2B2B2B"/>
                </a:solidFill>
                <a:ea typeface="Times New Roman" panose="02020603050405020304" pitchFamily="18" charset="0"/>
                <a:cs typeface="Arial" panose="020B0604020202020204" pitchFamily="34" charset="0"/>
              </a:rPr>
              <a:t>e</a:t>
            </a:r>
            <a:r>
              <a:rPr lang="tr-TR" sz="2600" b="1" i="1" spc="105" dirty="0">
                <a:solidFill>
                  <a:srgbClr val="2B2B2B"/>
                </a:solidFill>
                <a:ea typeface="Times New Roman" panose="02020603050405020304" pitchFamily="18" charset="0"/>
                <a:cs typeface="Arial" panose="020B0604020202020204" pitchFamily="34" charset="0"/>
              </a:rPr>
              <a:t> </a:t>
            </a:r>
            <a:r>
              <a:rPr lang="tr-TR" sz="2600" b="1" i="1" dirty="0">
                <a:solidFill>
                  <a:srgbClr val="1C1C1C"/>
                </a:solidFill>
                <a:ea typeface="Times New Roman" panose="02020603050405020304" pitchFamily="18" charset="0"/>
                <a:cs typeface="Arial" panose="020B0604020202020204" pitchFamily="34" charset="0"/>
              </a:rPr>
              <a:t>i</a:t>
            </a:r>
            <a:r>
              <a:rPr lang="tr-TR" sz="2600" b="1" i="1" dirty="0">
                <a:solidFill>
                  <a:srgbClr val="3F3F3F"/>
                </a:solidFill>
                <a:ea typeface="Times New Roman" panose="02020603050405020304" pitchFamily="18" charset="0"/>
                <a:cs typeface="Arial" panose="020B0604020202020204" pitchFamily="34" charset="0"/>
              </a:rPr>
              <a:t>lgi</a:t>
            </a:r>
            <a:r>
              <a:rPr lang="tr-TR" sz="2600" b="1" i="1" spc="-5" dirty="0">
                <a:solidFill>
                  <a:srgbClr val="3F3F3F"/>
                </a:solidFill>
                <a:ea typeface="Times New Roman" panose="02020603050405020304" pitchFamily="18" charset="0"/>
                <a:cs typeface="Arial" panose="020B0604020202020204" pitchFamily="34" charset="0"/>
              </a:rPr>
              <a:t>l</a:t>
            </a:r>
            <a:r>
              <a:rPr lang="tr-TR" sz="2600" b="1" i="1" dirty="0">
                <a:solidFill>
                  <a:srgbClr val="2B2B2B"/>
                </a:solidFill>
                <a:ea typeface="Times New Roman" panose="02020603050405020304" pitchFamily="18" charset="0"/>
                <a:cs typeface="Arial" panose="020B0604020202020204" pitchFamily="34" charset="0"/>
              </a:rPr>
              <a:t>i</a:t>
            </a:r>
            <a:r>
              <a:rPr lang="tr-TR" sz="2600" b="1" i="1" spc="170"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diğer</a:t>
            </a:r>
            <a:r>
              <a:rPr lang="tr-TR" sz="2600" b="1" i="1" spc="205"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öğrencilerin</a:t>
            </a:r>
            <a:r>
              <a:rPr lang="tr-TR" sz="2600" b="1" i="1" dirty="0">
                <a:solidFill>
                  <a:srgbClr val="545454"/>
                </a:solidFill>
                <a:ea typeface="Times New Roman" panose="02020603050405020304" pitchFamily="18" charset="0"/>
                <a:cs typeface="Arial" panose="020B0604020202020204" pitchFamily="34" charset="0"/>
              </a:rPr>
              <a:t> </a:t>
            </a:r>
            <a:r>
              <a:rPr lang="tr-TR" sz="2600" b="1" i="1" spc="190" dirty="0">
                <a:solidFill>
                  <a:srgbClr val="545454"/>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bi</a:t>
            </a:r>
            <a:r>
              <a:rPr lang="tr-TR" sz="2600" b="1" i="1" dirty="0">
                <a:solidFill>
                  <a:srgbClr val="545454"/>
                </a:solidFill>
                <a:ea typeface="Times New Roman" panose="02020603050405020304" pitchFamily="18" charset="0"/>
                <a:cs typeface="Arial" panose="020B0604020202020204" pitchFamily="34" charset="0"/>
              </a:rPr>
              <a:t>l</a:t>
            </a:r>
            <a:r>
              <a:rPr lang="tr-TR" sz="2600" b="1" i="1" dirty="0">
                <a:solidFill>
                  <a:srgbClr val="3F3F3F"/>
                </a:solidFill>
                <a:ea typeface="Times New Roman" panose="02020603050405020304" pitchFamily="18" charset="0"/>
                <a:cs typeface="Arial" panose="020B0604020202020204" pitchFamily="34" charset="0"/>
              </a:rPr>
              <a:t>g</a:t>
            </a:r>
            <a:r>
              <a:rPr lang="tr-TR" sz="2600" b="1" i="1" dirty="0">
                <a:solidFill>
                  <a:srgbClr val="1C1C1C"/>
                </a:solidFill>
                <a:ea typeface="Times New Roman" panose="02020603050405020304" pitchFamily="18" charset="0"/>
                <a:cs typeface="Arial" panose="020B0604020202020204" pitchFamily="34" charset="0"/>
              </a:rPr>
              <a:t>i</a:t>
            </a:r>
            <a:r>
              <a:rPr lang="tr-TR" sz="2600" b="1" i="1" dirty="0">
                <a:solidFill>
                  <a:srgbClr val="545454"/>
                </a:solidFill>
                <a:ea typeface="Times New Roman" panose="02020603050405020304" pitchFamily="18" charset="0"/>
                <a:cs typeface="Arial" panose="020B0604020202020204" pitchFamily="34" charset="0"/>
              </a:rPr>
              <a:t>l</a:t>
            </a:r>
            <a:r>
              <a:rPr lang="tr-TR" sz="2600" b="1" i="1" dirty="0">
                <a:solidFill>
                  <a:srgbClr val="3F3F3F"/>
                </a:solidFill>
                <a:ea typeface="Times New Roman" panose="02020603050405020304" pitchFamily="18" charset="0"/>
                <a:cs typeface="Arial" panose="020B0604020202020204" pitchFamily="34" charset="0"/>
              </a:rPr>
              <a:t>end</a:t>
            </a:r>
            <a:r>
              <a:rPr lang="tr-TR" sz="2600" b="1" i="1" dirty="0">
                <a:solidFill>
                  <a:srgbClr val="545454"/>
                </a:solidFill>
                <a:ea typeface="Times New Roman" panose="02020603050405020304" pitchFamily="18" charset="0"/>
                <a:cs typeface="Arial" panose="020B0604020202020204" pitchFamily="34" charset="0"/>
              </a:rPr>
              <a:t>i</a:t>
            </a:r>
            <a:r>
              <a:rPr lang="tr-TR" sz="2600" b="1" i="1" dirty="0">
                <a:solidFill>
                  <a:srgbClr val="3F3F3F"/>
                </a:solidFill>
                <a:ea typeface="Times New Roman" panose="02020603050405020304" pitchFamily="18" charset="0"/>
                <a:cs typeface="Arial" panose="020B0604020202020204" pitchFamily="34" charset="0"/>
              </a:rPr>
              <a:t>r</a:t>
            </a:r>
            <a:r>
              <a:rPr lang="tr-TR" sz="2600" b="1" i="1" dirty="0">
                <a:solidFill>
                  <a:srgbClr val="2B2B2B"/>
                </a:solidFill>
                <a:ea typeface="Times New Roman" panose="02020603050405020304" pitchFamily="18" charset="0"/>
                <a:cs typeface="Arial" panose="020B0604020202020204" pitchFamily="34" charset="0"/>
              </a:rPr>
              <a:t>i</a:t>
            </a:r>
            <a:r>
              <a:rPr lang="tr-TR" sz="2600" b="1" i="1" dirty="0">
                <a:solidFill>
                  <a:srgbClr val="3F3F3F"/>
                </a:solidFill>
                <a:ea typeface="Times New Roman" panose="02020603050405020304" pitchFamily="18" charset="0"/>
                <a:cs typeface="Arial" panose="020B0604020202020204" pitchFamily="34" charset="0"/>
              </a:rPr>
              <a:t>lm</a:t>
            </a:r>
            <a:r>
              <a:rPr lang="tr-TR" sz="2600" b="1" i="1" dirty="0">
                <a:solidFill>
                  <a:srgbClr val="2B2B2B"/>
                </a:solidFill>
                <a:ea typeface="Times New Roman" panose="02020603050405020304" pitchFamily="18" charset="0"/>
                <a:cs typeface="Arial" panose="020B0604020202020204" pitchFamily="34" charset="0"/>
              </a:rPr>
              <a:t>e</a:t>
            </a:r>
            <a:r>
              <a:rPr lang="tr-TR" sz="2600" b="1" i="1" dirty="0">
                <a:solidFill>
                  <a:srgbClr val="3F3F3F"/>
                </a:solidFill>
                <a:ea typeface="Times New Roman" panose="02020603050405020304" pitchFamily="18" charset="0"/>
                <a:cs typeface="Arial" panose="020B0604020202020204" pitchFamily="34" charset="0"/>
              </a:rPr>
              <a:t>si</a:t>
            </a:r>
            <a:r>
              <a:rPr lang="tr-TR" sz="2600" b="1" i="1" dirty="0" smtClean="0">
                <a:solidFill>
                  <a:srgbClr val="3F3F3F"/>
                </a:solidFill>
                <a:ea typeface="Times New Roman" panose="02020603050405020304" pitchFamily="18" charset="0"/>
                <a:cs typeface="Arial" panose="020B0604020202020204" pitchFamily="34" charset="0"/>
              </a:rPr>
              <a:t>,</a:t>
            </a:r>
            <a:endParaRPr lang="tr-TR" sz="2600" b="1" i="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72492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55576" y="548680"/>
            <a:ext cx="7920880" cy="4069832"/>
          </a:xfrm>
          <a:prstGeom prst="rect">
            <a:avLst/>
          </a:prstGeom>
        </p:spPr>
        <p:txBody>
          <a:bodyPr wrap="square">
            <a:spAutoFit/>
          </a:bodyPr>
          <a:lstStyle/>
          <a:p>
            <a:pPr marL="81280" marR="55245" indent="402590">
              <a:lnSpc>
                <a:spcPct val="110000"/>
              </a:lnSpc>
              <a:spcBef>
                <a:spcPts val="320"/>
              </a:spcBef>
              <a:spcAft>
                <a:spcPts val="0"/>
              </a:spcAft>
            </a:pPr>
            <a:endParaRPr lang="tr-TR" sz="2600" b="1" i="1" dirty="0" smtClean="0">
              <a:solidFill>
                <a:srgbClr val="2B2B2B"/>
              </a:solidFill>
              <a:ea typeface="Times New Roman" panose="02020603050405020304" pitchFamily="18" charset="0"/>
              <a:cs typeface="Arial" panose="020B0604020202020204" pitchFamily="34" charset="0"/>
            </a:endParaRPr>
          </a:p>
          <a:p>
            <a:pPr marL="81280" marR="55245" indent="402590">
              <a:lnSpc>
                <a:spcPct val="110000"/>
              </a:lnSpc>
              <a:spcBef>
                <a:spcPts val="320"/>
              </a:spcBef>
              <a:spcAft>
                <a:spcPts val="0"/>
              </a:spcAft>
            </a:pPr>
            <a:r>
              <a:rPr lang="tr-TR" sz="2600" b="1" i="1" dirty="0" smtClean="0">
                <a:solidFill>
                  <a:srgbClr val="2B2B2B"/>
                </a:solidFill>
                <a:ea typeface="Times New Roman" panose="02020603050405020304" pitchFamily="18" charset="0"/>
                <a:cs typeface="Arial" panose="020B0604020202020204" pitchFamily="34" charset="0"/>
              </a:rPr>
              <a:t>9</a:t>
            </a:r>
            <a:r>
              <a:rPr lang="tr-TR" sz="2600" i="1" dirty="0" smtClean="0">
                <a:solidFill>
                  <a:srgbClr val="1C1C1C"/>
                </a:solidFill>
                <a:ea typeface="Times New Roman" panose="02020603050405020304" pitchFamily="18" charset="0"/>
                <a:cs typeface="Arial" panose="020B0604020202020204" pitchFamily="34" charset="0"/>
              </a:rPr>
              <a:t>-</a:t>
            </a:r>
            <a:r>
              <a:rPr lang="tr-TR" sz="2600" i="1" spc="50" dirty="0" smtClean="0">
                <a:solidFill>
                  <a:srgbClr val="1C1C1C"/>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Di</a:t>
            </a:r>
            <a:r>
              <a:rPr lang="tr-TR" sz="2600" i="1" dirty="0">
                <a:solidFill>
                  <a:srgbClr val="3F3F3F"/>
                </a:solidFill>
                <a:ea typeface="Times New Roman" panose="02020603050405020304" pitchFamily="18" charset="0"/>
                <a:cs typeface="Arial" panose="020B0604020202020204" pitchFamily="34" charset="0"/>
              </a:rPr>
              <a:t>y</a:t>
            </a:r>
            <a:r>
              <a:rPr lang="tr-TR" sz="2600" i="1" dirty="0">
                <a:solidFill>
                  <a:srgbClr val="2B2B2B"/>
                </a:solidFill>
                <a:ea typeface="Times New Roman" panose="02020603050405020304" pitchFamily="18" charset="0"/>
                <a:cs typeface="Arial" panose="020B0604020202020204" pitchFamily="34" charset="0"/>
              </a:rPr>
              <a:t>ab</a:t>
            </a:r>
            <a:r>
              <a:rPr lang="tr-TR" sz="2600" i="1" dirty="0">
                <a:solidFill>
                  <a:srgbClr val="3F3F3F"/>
                </a:solidFill>
                <a:ea typeface="Times New Roman" panose="02020603050405020304" pitchFamily="18" charset="0"/>
                <a:cs typeface="Arial" panose="020B0604020202020204" pitchFamily="34" charset="0"/>
              </a:rPr>
              <a:t>etli  </a:t>
            </a:r>
            <a:r>
              <a:rPr lang="tr-TR" sz="2600" i="1" spc="21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çocukların  </a:t>
            </a:r>
            <a:r>
              <a:rPr lang="tr-TR" sz="2600" i="1" spc="75" dirty="0">
                <a:solidFill>
                  <a:srgbClr val="3F3F3F"/>
                </a:solidFill>
                <a:ea typeface="Times New Roman" panose="02020603050405020304" pitchFamily="18" charset="0"/>
                <a:cs typeface="Arial" panose="020B0604020202020204" pitchFamily="34" charset="0"/>
              </a:rPr>
              <a:t> </a:t>
            </a:r>
            <a:r>
              <a:rPr lang="tr-TR" sz="2600" b="1" i="1" dirty="0">
                <a:solidFill>
                  <a:srgbClr val="2B2B2B"/>
                </a:solidFill>
                <a:ea typeface="Times New Roman" panose="02020603050405020304" pitchFamily="18" charset="0"/>
                <a:cs typeface="Arial" panose="020B0604020202020204" pitchFamily="34" charset="0"/>
              </a:rPr>
              <a:t>arkadaşlarının</a:t>
            </a:r>
            <a:r>
              <a:rPr lang="tr-TR" sz="2600" b="1" i="1" dirty="0">
                <a:solidFill>
                  <a:srgbClr val="3F3F3F"/>
                </a:solidFill>
                <a:ea typeface="Times New Roman" panose="02020603050405020304" pitchFamily="18" charset="0"/>
                <a:cs typeface="Arial" panose="020B0604020202020204" pitchFamily="34" charset="0"/>
              </a:rPr>
              <a:t>   </a:t>
            </a:r>
            <a:r>
              <a:rPr lang="tr-TR" sz="2600" b="1" i="1" spc="155"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katıldığı </a:t>
            </a:r>
            <a:r>
              <a:rPr lang="tr-TR" sz="2600" b="1" i="1" spc="65"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akt</a:t>
            </a:r>
            <a:r>
              <a:rPr lang="tr-TR" sz="2600" b="1" i="1" spc="-5" dirty="0">
                <a:solidFill>
                  <a:srgbClr val="3F3F3F"/>
                </a:solidFill>
                <a:ea typeface="Times New Roman" panose="02020603050405020304" pitchFamily="18" charset="0"/>
                <a:cs typeface="Arial" panose="020B0604020202020204" pitchFamily="34" charset="0"/>
              </a:rPr>
              <a:t>i</a:t>
            </a:r>
            <a:r>
              <a:rPr lang="tr-TR" sz="2600" b="1" i="1" dirty="0">
                <a:solidFill>
                  <a:srgbClr val="545454"/>
                </a:solidFill>
                <a:ea typeface="Times New Roman" panose="02020603050405020304" pitchFamily="18" charset="0"/>
                <a:cs typeface="Arial" panose="020B0604020202020204" pitchFamily="34" charset="0"/>
              </a:rPr>
              <a:t>v</a:t>
            </a:r>
            <a:r>
              <a:rPr lang="tr-TR" sz="2600" b="1" i="1" dirty="0">
                <a:solidFill>
                  <a:srgbClr val="3F3F3F"/>
                </a:solidFill>
                <a:ea typeface="Times New Roman" panose="02020603050405020304" pitchFamily="18" charset="0"/>
                <a:cs typeface="Arial" panose="020B0604020202020204" pitchFamily="34" charset="0"/>
              </a:rPr>
              <a:t>itel</a:t>
            </a:r>
            <a:r>
              <a:rPr lang="tr-TR" sz="2600" b="1" i="1" spc="-5" dirty="0">
                <a:solidFill>
                  <a:srgbClr val="3F3F3F"/>
                </a:solidFill>
                <a:ea typeface="Times New Roman" panose="02020603050405020304" pitchFamily="18" charset="0"/>
                <a:cs typeface="Arial" panose="020B0604020202020204" pitchFamily="34" charset="0"/>
              </a:rPr>
              <a:t>e</a:t>
            </a:r>
            <a:r>
              <a:rPr lang="tr-TR" sz="2600" b="1" i="1" dirty="0">
                <a:solidFill>
                  <a:srgbClr val="545454"/>
                </a:solidFill>
                <a:ea typeface="Times New Roman" panose="02020603050405020304" pitchFamily="18" charset="0"/>
                <a:cs typeface="Arial" panose="020B0604020202020204" pitchFamily="34" charset="0"/>
              </a:rPr>
              <a:t>r</a:t>
            </a:r>
            <a:r>
              <a:rPr lang="tr-TR" sz="2600" b="1" i="1" dirty="0">
                <a:solidFill>
                  <a:srgbClr val="3F3F3F"/>
                </a:solidFill>
                <a:ea typeface="Times New Roman" panose="02020603050405020304" pitchFamily="18" charset="0"/>
                <a:cs typeface="Arial" panose="020B0604020202020204" pitchFamily="34" charset="0"/>
              </a:rPr>
              <a:t>e  </a:t>
            </a:r>
            <a:r>
              <a:rPr lang="tr-TR" sz="2600" b="1" i="1" spc="120" dirty="0">
                <a:solidFill>
                  <a:srgbClr val="3F3F3F"/>
                </a:solidFill>
                <a:ea typeface="Times New Roman" panose="02020603050405020304" pitchFamily="18" charset="0"/>
                <a:cs typeface="Arial" panose="020B0604020202020204" pitchFamily="34" charset="0"/>
              </a:rPr>
              <a:t> </a:t>
            </a:r>
            <a:r>
              <a:rPr lang="tr-TR" sz="2600" b="1" i="1" dirty="0">
                <a:solidFill>
                  <a:srgbClr val="545454"/>
                </a:solidFill>
                <a:ea typeface="Times New Roman" panose="02020603050405020304" pitchFamily="18" charset="0"/>
                <a:cs typeface="Arial" panose="020B0604020202020204" pitchFamily="34" charset="0"/>
              </a:rPr>
              <a:t>katılmasının</a:t>
            </a:r>
            <a:r>
              <a:rPr lang="tr-TR" sz="2600" b="1" i="1" dirty="0">
                <a:solidFill>
                  <a:srgbClr val="3F3F3F"/>
                </a:solidFill>
                <a:ea typeface="Times New Roman" panose="02020603050405020304" pitchFamily="18" charset="0"/>
                <a:cs typeface="Arial" panose="020B0604020202020204" pitchFamily="34" charset="0"/>
              </a:rPr>
              <a:t>    sağlanması, </a:t>
            </a:r>
            <a:r>
              <a:rPr lang="tr-TR" sz="2600" i="1" dirty="0">
                <a:solidFill>
                  <a:srgbClr val="2B2B2B"/>
                </a:solidFill>
                <a:ea typeface="Times New Roman" panose="02020603050405020304" pitchFamily="18" charset="0"/>
                <a:cs typeface="Arial" panose="020B0604020202020204" pitchFamily="34" charset="0"/>
              </a:rPr>
              <a:t>(B</a:t>
            </a:r>
            <a:r>
              <a:rPr lang="tr-TR" sz="2600" i="1" dirty="0">
                <a:solidFill>
                  <a:srgbClr val="1C1C1C"/>
                </a:solidFill>
                <a:ea typeface="Times New Roman" panose="02020603050405020304" pitchFamily="18" charset="0"/>
                <a:cs typeface="Arial" panose="020B0604020202020204" pitchFamily="34" charset="0"/>
              </a:rPr>
              <a:t>eden </a:t>
            </a:r>
            <a:r>
              <a:rPr lang="tr-TR" sz="2600" i="1" spc="165" dirty="0">
                <a:solidFill>
                  <a:srgbClr val="1C1C1C"/>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eğitimi</a:t>
            </a:r>
            <a:r>
              <a:rPr lang="tr-TR" sz="2600" i="1" dirty="0">
                <a:solidFill>
                  <a:srgbClr val="1C1C1C"/>
                </a:solidFill>
                <a:ea typeface="Times New Roman" panose="02020603050405020304" pitchFamily="18" charset="0"/>
                <a:cs typeface="Arial" panose="020B0604020202020204" pitchFamily="34" charset="0"/>
              </a:rPr>
              <a:t> </a:t>
            </a:r>
            <a:r>
              <a:rPr lang="tr-TR" sz="2600" i="1" spc="80" dirty="0">
                <a:solidFill>
                  <a:srgbClr val="1C1C1C"/>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d</a:t>
            </a:r>
            <a:r>
              <a:rPr lang="tr-TR" sz="2600" i="1" dirty="0">
                <a:solidFill>
                  <a:srgbClr val="3F3F3F"/>
                </a:solidFill>
                <a:ea typeface="Times New Roman" panose="02020603050405020304" pitchFamily="18" charset="0"/>
                <a:cs typeface="Arial" panose="020B0604020202020204" pitchFamily="34" charset="0"/>
              </a:rPr>
              <a:t>ersl</a:t>
            </a:r>
            <a:r>
              <a:rPr lang="tr-TR" sz="2600" i="1" dirty="0">
                <a:solidFill>
                  <a:srgbClr val="2B2B2B"/>
                </a:solidFill>
                <a:ea typeface="Times New Roman" panose="02020603050405020304" pitchFamily="18" charset="0"/>
                <a:cs typeface="Arial" panose="020B0604020202020204" pitchFamily="34" charset="0"/>
              </a:rPr>
              <a:t>eri, </a:t>
            </a:r>
            <a:r>
              <a:rPr lang="tr-TR" sz="2600" i="1" spc="165" dirty="0">
                <a:solidFill>
                  <a:srgbClr val="2B2B2B"/>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o</a:t>
            </a:r>
            <a:r>
              <a:rPr lang="tr-TR" sz="2600" i="1" dirty="0">
                <a:solidFill>
                  <a:srgbClr val="3F3F3F"/>
                </a:solidFill>
                <a:ea typeface="Times New Roman" panose="02020603050405020304" pitchFamily="18" charset="0"/>
                <a:cs typeface="Arial" panose="020B0604020202020204" pitchFamily="34" charset="0"/>
              </a:rPr>
              <a:t>kul</a:t>
            </a:r>
            <a:r>
              <a:rPr lang="tr-TR" sz="2600" i="1" spc="11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ge</a:t>
            </a:r>
            <a:r>
              <a:rPr lang="tr-TR" sz="2600" i="1" dirty="0">
                <a:solidFill>
                  <a:srgbClr val="2B2B2B"/>
                </a:solidFill>
                <a:ea typeface="Times New Roman" panose="02020603050405020304" pitchFamily="18" charset="0"/>
                <a:cs typeface="Arial" panose="020B0604020202020204" pitchFamily="34" charset="0"/>
              </a:rPr>
              <a:t>zil</a:t>
            </a:r>
            <a:r>
              <a:rPr lang="tr-TR" sz="2600" i="1" spc="-5" dirty="0">
                <a:solidFill>
                  <a:srgbClr val="2B2B2B"/>
                </a:solidFill>
                <a:ea typeface="Times New Roman" panose="02020603050405020304" pitchFamily="18" charset="0"/>
                <a:cs typeface="Arial" panose="020B0604020202020204" pitchFamily="34" charset="0"/>
              </a:rPr>
              <a:t>e</a:t>
            </a:r>
            <a:r>
              <a:rPr lang="tr-TR" sz="2600" i="1" dirty="0">
                <a:solidFill>
                  <a:srgbClr val="3F3F3F"/>
                </a:solidFill>
                <a:ea typeface="Times New Roman" panose="02020603050405020304" pitchFamily="18" charset="0"/>
                <a:cs typeface="Arial" panose="020B0604020202020204" pitchFamily="34" charset="0"/>
              </a:rPr>
              <a:t>ri, </a:t>
            </a:r>
            <a:r>
              <a:rPr lang="tr-TR" sz="2600" i="1" spc="20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spo</a:t>
            </a:r>
            <a:r>
              <a:rPr lang="tr-TR" sz="2600" i="1" dirty="0">
                <a:solidFill>
                  <a:srgbClr val="2B2B2B"/>
                </a:solidFill>
                <a:ea typeface="Times New Roman" panose="02020603050405020304" pitchFamily="18" charset="0"/>
                <a:cs typeface="Arial" panose="020B0604020202020204" pitchFamily="34" charset="0"/>
              </a:rPr>
              <a:t>r</a:t>
            </a:r>
            <a:r>
              <a:rPr lang="tr-TR" sz="2600" i="1" spc="170" dirty="0">
                <a:solidFill>
                  <a:srgbClr val="2B2B2B"/>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müsabakaları</a:t>
            </a:r>
            <a:r>
              <a:rPr lang="tr-TR" sz="2600" i="1" dirty="0">
                <a:solidFill>
                  <a:srgbClr val="3F3F3F"/>
                </a:solidFill>
                <a:ea typeface="Times New Roman" panose="02020603050405020304" pitchFamily="18" charset="0"/>
                <a:cs typeface="Arial" panose="020B0604020202020204" pitchFamily="34" charset="0"/>
              </a:rPr>
              <a:t>,  </a:t>
            </a:r>
            <a:r>
              <a:rPr lang="tr-TR" sz="2600" i="1" spc="18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törenler</a:t>
            </a:r>
            <a:r>
              <a:rPr lang="tr-TR" sz="2600" i="1" spc="265" dirty="0">
                <a:solidFill>
                  <a:srgbClr val="3F3F3F"/>
                </a:solidFill>
                <a:ea typeface="Times New Roman" panose="02020603050405020304" pitchFamily="18" charset="0"/>
                <a:cs typeface="Arial" panose="020B0604020202020204" pitchFamily="34" charset="0"/>
              </a:rPr>
              <a:t> </a:t>
            </a:r>
            <a:r>
              <a:rPr lang="tr-TR" sz="2600" i="1" dirty="0">
                <a:solidFill>
                  <a:srgbClr val="545454"/>
                </a:solidFill>
                <a:ea typeface="Times New Roman" panose="02020603050405020304" pitchFamily="18" charset="0"/>
                <a:cs typeface="Arial" panose="020B0604020202020204" pitchFamily="34" charset="0"/>
              </a:rPr>
              <a:t>v</a:t>
            </a:r>
            <a:r>
              <a:rPr lang="tr-TR" sz="2600" i="1" dirty="0">
                <a:solidFill>
                  <a:srgbClr val="3F3F3F"/>
                </a:solidFill>
                <a:ea typeface="Times New Roman" panose="02020603050405020304" pitchFamily="18" charset="0"/>
                <a:cs typeface="Arial" panose="020B0604020202020204" pitchFamily="34" charset="0"/>
              </a:rPr>
              <a:t>b.) </a:t>
            </a:r>
            <a:r>
              <a:rPr lang="tr-TR" sz="2600" i="1" spc="15"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d</a:t>
            </a:r>
            <a:r>
              <a:rPr lang="tr-TR" sz="2600" i="1" dirty="0">
                <a:solidFill>
                  <a:srgbClr val="1C1C1C"/>
                </a:solidFill>
                <a:ea typeface="Times New Roman" panose="02020603050405020304" pitchFamily="18" charset="0"/>
                <a:cs typeface="Arial" panose="020B0604020202020204" pitchFamily="34" charset="0"/>
              </a:rPr>
              <a:t>i</a:t>
            </a:r>
            <a:r>
              <a:rPr lang="tr-TR" sz="2600" i="1" dirty="0">
                <a:solidFill>
                  <a:srgbClr val="545454"/>
                </a:solidFill>
                <a:ea typeface="Times New Roman" panose="02020603050405020304" pitchFamily="18" charset="0"/>
                <a:cs typeface="Arial" panose="020B0604020202020204" pitchFamily="34" charset="0"/>
              </a:rPr>
              <a:t>y</a:t>
            </a:r>
            <a:r>
              <a:rPr lang="tr-TR" sz="2600" i="1" dirty="0">
                <a:solidFill>
                  <a:srgbClr val="3F3F3F"/>
                </a:solidFill>
                <a:ea typeface="Times New Roman" panose="02020603050405020304" pitchFamily="18" charset="0"/>
                <a:cs typeface="Arial" panose="020B0604020202020204" pitchFamily="34" charset="0"/>
              </a:rPr>
              <a:t>abet</a:t>
            </a:r>
            <a:r>
              <a:rPr lang="tr-TR" sz="2600" i="1" spc="-5" dirty="0">
                <a:solidFill>
                  <a:srgbClr val="3F3F3F"/>
                </a:solidFill>
                <a:ea typeface="Times New Roman" panose="02020603050405020304" pitchFamily="18" charset="0"/>
                <a:cs typeface="Arial" panose="020B0604020202020204" pitchFamily="34" charset="0"/>
              </a:rPr>
              <a:t>l</a:t>
            </a:r>
            <a:r>
              <a:rPr lang="tr-TR" sz="2600" i="1" dirty="0">
                <a:solidFill>
                  <a:srgbClr val="1C1C1C"/>
                </a:solidFill>
                <a:ea typeface="Times New Roman" panose="02020603050405020304" pitchFamily="18" charset="0"/>
                <a:cs typeface="Arial" panose="020B0604020202020204" pitchFamily="34" charset="0"/>
              </a:rPr>
              <a:t>i </a:t>
            </a:r>
            <a:r>
              <a:rPr lang="tr-TR" sz="2600" i="1" spc="70" dirty="0">
                <a:solidFill>
                  <a:srgbClr val="1C1C1C"/>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o</a:t>
            </a:r>
            <a:r>
              <a:rPr lang="tr-TR" sz="2600" i="1" dirty="0">
                <a:solidFill>
                  <a:srgbClr val="3F3F3F"/>
                </a:solidFill>
                <a:ea typeface="Times New Roman" panose="02020603050405020304" pitchFamily="18" charset="0"/>
                <a:cs typeface="Arial" panose="020B0604020202020204" pitchFamily="34" charset="0"/>
              </a:rPr>
              <a:t>l</a:t>
            </a:r>
            <a:r>
              <a:rPr lang="tr-TR" sz="2600" i="1" dirty="0">
                <a:solidFill>
                  <a:srgbClr val="1C1C1C"/>
                </a:solidFill>
                <a:ea typeface="Times New Roman" panose="02020603050405020304" pitchFamily="18" charset="0"/>
                <a:cs typeface="Arial" panose="020B0604020202020204" pitchFamily="34" charset="0"/>
              </a:rPr>
              <a:t>d</a:t>
            </a:r>
            <a:r>
              <a:rPr lang="tr-TR" sz="2600" i="1" dirty="0">
                <a:solidFill>
                  <a:srgbClr val="3F3F3F"/>
                </a:solidFill>
                <a:ea typeface="Times New Roman" panose="02020603050405020304" pitchFamily="18" charset="0"/>
                <a:cs typeface="Arial" panose="020B0604020202020204" pitchFamily="34" charset="0"/>
              </a:rPr>
              <a:t>ukları  </a:t>
            </a:r>
            <a:r>
              <a:rPr lang="tr-TR" sz="2600" i="1" spc="8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için</a:t>
            </a:r>
            <a:r>
              <a:rPr lang="tr-TR" sz="2600" i="1" dirty="0">
                <a:solidFill>
                  <a:srgbClr val="3F3F3F"/>
                </a:solidFill>
                <a:ea typeface="Times New Roman" panose="02020603050405020304" pitchFamily="18" charset="0"/>
                <a:cs typeface="Arial" panose="020B0604020202020204" pitchFamily="34" charset="0"/>
              </a:rPr>
              <a:t> bu</a:t>
            </a:r>
            <a:r>
              <a:rPr lang="tr-TR" sz="2600" i="1" spc="195"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tür</a:t>
            </a:r>
            <a:r>
              <a:rPr lang="tr-TR" sz="2600" i="1" spc="85"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ak</a:t>
            </a:r>
            <a:r>
              <a:rPr lang="tr-TR" sz="2600" i="1" dirty="0">
                <a:solidFill>
                  <a:srgbClr val="545454"/>
                </a:solidFill>
                <a:ea typeface="Times New Roman" panose="02020603050405020304" pitchFamily="18" charset="0"/>
                <a:cs typeface="Arial" panose="020B0604020202020204" pitchFamily="34" charset="0"/>
              </a:rPr>
              <a:t>t</a:t>
            </a:r>
            <a:r>
              <a:rPr lang="tr-TR" sz="2600" i="1" dirty="0">
                <a:solidFill>
                  <a:srgbClr val="3F3F3F"/>
                </a:solidFill>
                <a:ea typeface="Times New Roman" panose="02020603050405020304" pitchFamily="18" charset="0"/>
                <a:cs typeface="Arial" panose="020B0604020202020204" pitchFamily="34" charset="0"/>
              </a:rPr>
              <a:t>iv</a:t>
            </a:r>
            <a:r>
              <a:rPr lang="tr-TR" sz="2600" i="1" dirty="0">
                <a:solidFill>
                  <a:srgbClr val="2B2B2B"/>
                </a:solidFill>
                <a:ea typeface="Times New Roman" panose="02020603050405020304" pitchFamily="18" charset="0"/>
                <a:cs typeface="Arial" panose="020B0604020202020204" pitchFamily="34" charset="0"/>
              </a:rPr>
              <a:t>i</a:t>
            </a:r>
            <a:r>
              <a:rPr lang="tr-TR" sz="2600" i="1" dirty="0">
                <a:solidFill>
                  <a:srgbClr val="3F3F3F"/>
                </a:solidFill>
                <a:ea typeface="Times New Roman" panose="02020603050405020304" pitchFamily="18" charset="0"/>
                <a:cs typeface="Arial" panose="020B0604020202020204" pitchFamily="34" charset="0"/>
              </a:rPr>
              <a:t>t</a:t>
            </a:r>
            <a:r>
              <a:rPr lang="tr-TR" sz="2600" i="1" dirty="0">
                <a:solidFill>
                  <a:srgbClr val="2B2B2B"/>
                </a:solidFill>
                <a:ea typeface="Times New Roman" panose="02020603050405020304" pitchFamily="18" charset="0"/>
                <a:cs typeface="Arial" panose="020B0604020202020204" pitchFamily="34" charset="0"/>
              </a:rPr>
              <a:t>el</a:t>
            </a:r>
            <a:r>
              <a:rPr lang="tr-TR" sz="2600" i="1" dirty="0">
                <a:solidFill>
                  <a:srgbClr val="3F3F3F"/>
                </a:solidFill>
                <a:ea typeface="Times New Roman" panose="02020603050405020304" pitchFamily="18" charset="0"/>
                <a:cs typeface="Arial" panose="020B0604020202020204" pitchFamily="34" charset="0"/>
              </a:rPr>
              <a:t>e</a:t>
            </a:r>
            <a:r>
              <a:rPr lang="tr-TR" sz="2600" i="1" dirty="0">
                <a:solidFill>
                  <a:srgbClr val="2B2B2B"/>
                </a:solidFill>
                <a:ea typeface="Times New Roman" panose="02020603050405020304" pitchFamily="18" charset="0"/>
                <a:cs typeface="Arial" panose="020B0604020202020204" pitchFamily="34" charset="0"/>
              </a:rPr>
              <a:t>r</a:t>
            </a:r>
            <a:r>
              <a:rPr lang="tr-TR" sz="2600" i="1" dirty="0">
                <a:solidFill>
                  <a:srgbClr val="3F3F3F"/>
                </a:solidFill>
                <a:ea typeface="Times New Roman" panose="02020603050405020304" pitchFamily="18" charset="0"/>
                <a:cs typeface="Arial" panose="020B0604020202020204" pitchFamily="34" charset="0"/>
              </a:rPr>
              <a:t>d</a:t>
            </a:r>
            <a:r>
              <a:rPr lang="tr-TR" sz="2600" i="1" dirty="0">
                <a:solidFill>
                  <a:srgbClr val="545454"/>
                </a:solidFill>
                <a:ea typeface="Times New Roman" panose="02020603050405020304" pitchFamily="18" charset="0"/>
                <a:cs typeface="Arial" panose="020B0604020202020204" pitchFamily="34" charset="0"/>
              </a:rPr>
              <a:t>e</a:t>
            </a:r>
            <a:r>
              <a:rPr lang="tr-TR" sz="2600" i="1" dirty="0">
                <a:solidFill>
                  <a:srgbClr val="3F3F3F"/>
                </a:solidFill>
                <a:ea typeface="Times New Roman" panose="02020603050405020304" pitchFamily="18" charset="0"/>
                <a:cs typeface="Arial" panose="020B0604020202020204" pitchFamily="34" charset="0"/>
              </a:rPr>
              <a:t>n  </a:t>
            </a:r>
            <a:r>
              <a:rPr lang="tr-TR" sz="2600" i="1" spc="14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u</a:t>
            </a:r>
            <a:r>
              <a:rPr lang="tr-TR" sz="2600" i="1" dirty="0">
                <a:solidFill>
                  <a:srgbClr val="3F3F3F"/>
                </a:solidFill>
                <a:ea typeface="Times New Roman" panose="02020603050405020304" pitchFamily="18" charset="0"/>
                <a:cs typeface="Arial" panose="020B0604020202020204" pitchFamily="34" charset="0"/>
              </a:rPr>
              <a:t>zak </a:t>
            </a:r>
            <a:r>
              <a:rPr lang="tr-TR" sz="2600" i="1" spc="2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tutulması </a:t>
            </a:r>
            <a:r>
              <a:rPr lang="tr-TR" sz="2600" i="1" spc="20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yo</a:t>
            </a:r>
            <a:r>
              <a:rPr lang="tr-TR" sz="2600" i="1" dirty="0">
                <a:solidFill>
                  <a:srgbClr val="2B2B2B"/>
                </a:solidFill>
                <a:ea typeface="Times New Roman" panose="02020603050405020304" pitchFamily="18" charset="0"/>
                <a:cs typeface="Arial" panose="020B0604020202020204" pitchFamily="34" charset="0"/>
              </a:rPr>
              <a:t>l</a:t>
            </a:r>
            <a:r>
              <a:rPr lang="tr-TR" sz="2600" i="1" dirty="0">
                <a:solidFill>
                  <a:srgbClr val="1C1C1C"/>
                </a:solidFill>
                <a:ea typeface="Times New Roman" panose="02020603050405020304" pitchFamily="18" charset="0"/>
                <a:cs typeface="Arial" panose="020B0604020202020204" pitchFamily="34" charset="0"/>
              </a:rPr>
              <a:t>u</a:t>
            </a:r>
            <a:r>
              <a:rPr lang="tr-TR" sz="2600" i="1" dirty="0">
                <a:solidFill>
                  <a:srgbClr val="3F3F3F"/>
                </a:solidFill>
                <a:ea typeface="Times New Roman" panose="02020603050405020304" pitchFamily="18" charset="0"/>
                <a:cs typeface="Arial" panose="020B0604020202020204" pitchFamily="34" charset="0"/>
              </a:rPr>
              <a:t>na</a:t>
            </a:r>
            <a:r>
              <a:rPr lang="tr-TR" sz="2600" i="1" spc="24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g</a:t>
            </a:r>
            <a:r>
              <a:rPr lang="tr-TR" sz="2600" i="1" dirty="0">
                <a:solidFill>
                  <a:srgbClr val="2B2B2B"/>
                </a:solidFill>
                <a:ea typeface="Times New Roman" panose="02020603050405020304" pitchFamily="18" charset="0"/>
                <a:cs typeface="Arial" panose="020B0604020202020204" pitchFamily="34" charset="0"/>
              </a:rPr>
              <a:t>i</a:t>
            </a:r>
            <a:r>
              <a:rPr lang="tr-TR" sz="2600" i="1" dirty="0">
                <a:solidFill>
                  <a:srgbClr val="3F3F3F"/>
                </a:solidFill>
                <a:ea typeface="Times New Roman" panose="02020603050405020304" pitchFamily="18" charset="0"/>
                <a:cs typeface="Arial" panose="020B0604020202020204" pitchFamily="34" charset="0"/>
              </a:rPr>
              <a:t>dilmemesi,   k</a:t>
            </a:r>
            <a:r>
              <a:rPr lang="tr-TR" sz="2600" i="1" dirty="0">
                <a:solidFill>
                  <a:srgbClr val="2B2B2B"/>
                </a:solidFill>
                <a:ea typeface="Times New Roman" panose="02020603050405020304" pitchFamily="18" charset="0"/>
                <a:cs typeface="Arial" panose="020B0604020202020204" pitchFamily="34" charset="0"/>
              </a:rPr>
              <a:t>an </a:t>
            </a:r>
            <a:r>
              <a:rPr lang="tr-TR" sz="2600" i="1" spc="5"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şekeri</a:t>
            </a:r>
            <a:r>
              <a:rPr lang="tr-TR" sz="2600" i="1" spc="255"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düşüklüğünün</a:t>
            </a:r>
            <a:r>
              <a:rPr lang="tr-TR" sz="2600" i="1" dirty="0">
                <a:solidFill>
                  <a:srgbClr val="3F3F3F"/>
                </a:solidFill>
                <a:ea typeface="Times New Roman" panose="02020603050405020304" pitchFamily="18" charset="0"/>
                <a:cs typeface="Arial" panose="020B0604020202020204" pitchFamily="34" charset="0"/>
              </a:rPr>
              <a:t> </a:t>
            </a:r>
            <a:r>
              <a:rPr lang="tr-TR" sz="2600" i="1" spc="15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ö</a:t>
            </a:r>
            <a:r>
              <a:rPr lang="tr-TR" sz="2600" i="1" dirty="0">
                <a:solidFill>
                  <a:srgbClr val="545454"/>
                </a:solidFill>
                <a:ea typeface="Times New Roman" panose="02020603050405020304" pitchFamily="18" charset="0"/>
                <a:cs typeface="Arial" panose="020B0604020202020204" pitchFamily="34" charset="0"/>
              </a:rPr>
              <a:t>nl</a:t>
            </a:r>
            <a:r>
              <a:rPr lang="tr-TR" sz="2600" i="1" dirty="0">
                <a:solidFill>
                  <a:srgbClr val="3F3F3F"/>
                </a:solidFill>
                <a:ea typeface="Times New Roman" panose="02020603050405020304" pitchFamily="18" charset="0"/>
                <a:cs typeface="Arial" panose="020B0604020202020204" pitchFamily="34" charset="0"/>
              </a:rPr>
              <a:t>enme</a:t>
            </a:r>
            <a:r>
              <a:rPr lang="tr-TR" sz="2600" i="1" dirty="0">
                <a:solidFill>
                  <a:srgbClr val="2B2B2B"/>
                </a:solidFill>
                <a:ea typeface="Times New Roman" panose="02020603050405020304" pitchFamily="18" charset="0"/>
                <a:cs typeface="Arial" panose="020B0604020202020204" pitchFamily="34" charset="0"/>
              </a:rPr>
              <a:t>s</a:t>
            </a:r>
            <a:r>
              <a:rPr lang="tr-TR" sz="2600" i="1" dirty="0">
                <a:solidFill>
                  <a:srgbClr val="545454"/>
                </a:solidFill>
                <a:ea typeface="Times New Roman" panose="02020603050405020304" pitchFamily="18" charset="0"/>
                <a:cs typeface="Arial" panose="020B0604020202020204" pitchFamily="34" charset="0"/>
              </a:rPr>
              <a:t>i </a:t>
            </a:r>
            <a:r>
              <a:rPr lang="tr-TR" sz="2600" i="1" dirty="0">
                <a:solidFill>
                  <a:srgbClr val="3F3F3F"/>
                </a:solidFill>
                <a:ea typeface="Times New Roman" panose="02020603050405020304" pitchFamily="18" charset="0"/>
                <a:cs typeface="Arial" panose="020B0604020202020204" pitchFamily="34" charset="0"/>
              </a:rPr>
              <a:t>amacıyla    </a:t>
            </a:r>
            <a:r>
              <a:rPr lang="tr-TR" sz="2600" b="1" i="1" dirty="0">
                <a:solidFill>
                  <a:srgbClr val="3F3F3F"/>
                </a:solidFill>
                <a:ea typeface="Times New Roman" panose="02020603050405020304" pitchFamily="18" charset="0"/>
                <a:cs typeface="Arial" panose="020B0604020202020204" pitchFamily="34" charset="0"/>
              </a:rPr>
              <a:t>e</a:t>
            </a:r>
            <a:r>
              <a:rPr lang="tr-TR" sz="2600" b="1" i="1" dirty="0">
                <a:solidFill>
                  <a:srgbClr val="2B2B2B"/>
                </a:solidFill>
                <a:ea typeface="Times New Roman" panose="02020603050405020304" pitchFamily="18" charset="0"/>
                <a:cs typeface="Arial" panose="020B0604020202020204" pitchFamily="34" charset="0"/>
              </a:rPr>
              <a:t>tkin</a:t>
            </a:r>
            <a:r>
              <a:rPr lang="tr-TR" sz="2600" b="1" i="1" spc="-5" dirty="0">
                <a:solidFill>
                  <a:srgbClr val="2B2B2B"/>
                </a:solidFill>
                <a:ea typeface="Times New Roman" panose="02020603050405020304" pitchFamily="18" charset="0"/>
                <a:cs typeface="Arial" panose="020B0604020202020204" pitchFamily="34" charset="0"/>
              </a:rPr>
              <a:t>l</a:t>
            </a:r>
            <a:r>
              <a:rPr lang="tr-TR" sz="2600" b="1" i="1" dirty="0">
                <a:solidFill>
                  <a:srgbClr val="3F3F3F"/>
                </a:solidFill>
                <a:ea typeface="Times New Roman" panose="02020603050405020304" pitchFamily="18" charset="0"/>
                <a:cs typeface="Arial" panose="020B0604020202020204" pitchFamily="34" charset="0"/>
              </a:rPr>
              <a:t>ik</a:t>
            </a:r>
            <a:r>
              <a:rPr lang="tr-TR" sz="2600" b="1" i="1" dirty="0">
                <a:solidFill>
                  <a:srgbClr val="2B2B2B"/>
                </a:solidFill>
                <a:ea typeface="Times New Roman" panose="02020603050405020304" pitchFamily="18" charset="0"/>
                <a:cs typeface="Arial" panose="020B0604020202020204" pitchFamily="34" charset="0"/>
              </a:rPr>
              <a:t>l</a:t>
            </a:r>
            <a:r>
              <a:rPr lang="tr-TR" sz="2600" b="1" i="1" dirty="0">
                <a:solidFill>
                  <a:srgbClr val="3F3F3F"/>
                </a:solidFill>
                <a:ea typeface="Times New Roman" panose="02020603050405020304" pitchFamily="18" charset="0"/>
                <a:cs typeface="Arial" panose="020B0604020202020204" pitchFamily="34" charset="0"/>
              </a:rPr>
              <a:t>er   </a:t>
            </a:r>
            <a:r>
              <a:rPr lang="tr-TR" sz="2600" b="1" i="1" spc="25"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sırasında  </a:t>
            </a:r>
            <a:r>
              <a:rPr lang="tr-TR" sz="2600" b="1" i="1" spc="40" dirty="0">
                <a:solidFill>
                  <a:srgbClr val="3F3F3F"/>
                </a:solidFill>
                <a:ea typeface="Times New Roman" panose="02020603050405020304" pitchFamily="18" charset="0"/>
                <a:cs typeface="Arial" panose="020B0604020202020204" pitchFamily="34" charset="0"/>
              </a:rPr>
              <a:t> </a:t>
            </a:r>
            <a:r>
              <a:rPr lang="tr-TR" sz="2600" b="1" i="1" dirty="0">
                <a:solidFill>
                  <a:srgbClr val="2B2B2B"/>
                </a:solidFill>
                <a:ea typeface="Times New Roman" panose="02020603050405020304" pitchFamily="18" charset="0"/>
                <a:cs typeface="Arial" panose="020B0604020202020204" pitchFamily="34" charset="0"/>
              </a:rPr>
              <a:t>ek  </a:t>
            </a:r>
            <a:r>
              <a:rPr lang="tr-TR" sz="2600" b="1" i="1" spc="30"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ar</a:t>
            </a:r>
            <a:r>
              <a:rPr lang="tr-TR" sz="2600" b="1" i="1" dirty="0">
                <a:solidFill>
                  <a:srgbClr val="545454"/>
                </a:solidFill>
                <a:ea typeface="Times New Roman" panose="02020603050405020304" pitchFamily="18" charset="0"/>
                <a:cs typeface="Arial" panose="020B0604020202020204" pitchFamily="34" charset="0"/>
              </a:rPr>
              <a:t>a </a:t>
            </a:r>
            <a:r>
              <a:rPr lang="tr-TR" sz="2600" b="1" i="1" spc="145" dirty="0">
                <a:solidFill>
                  <a:srgbClr val="545454"/>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öğü</a:t>
            </a:r>
            <a:r>
              <a:rPr lang="tr-TR" sz="2600" b="1" i="1" dirty="0">
                <a:solidFill>
                  <a:srgbClr val="2B2B2B"/>
                </a:solidFill>
                <a:ea typeface="Times New Roman" panose="02020603050405020304" pitchFamily="18" charset="0"/>
                <a:cs typeface="Arial" panose="020B0604020202020204" pitchFamily="34" charset="0"/>
              </a:rPr>
              <a:t>n </a:t>
            </a:r>
            <a:r>
              <a:rPr lang="tr-TR" sz="2600" b="1" i="1" spc="165"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almalarına  </a:t>
            </a:r>
            <a:r>
              <a:rPr lang="tr-TR" sz="2600" b="1" i="1" spc="17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ve </a:t>
            </a:r>
            <a:r>
              <a:rPr lang="tr-TR" sz="2600" b="1" i="1" spc="16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kan  </a:t>
            </a:r>
            <a:r>
              <a:rPr lang="tr-TR" sz="2600" b="1" i="1" spc="55" dirty="0">
                <a:solidFill>
                  <a:srgbClr val="3F3F3F"/>
                </a:solidFill>
                <a:ea typeface="Times New Roman" panose="02020603050405020304" pitchFamily="18" charset="0"/>
                <a:cs typeface="Arial" panose="020B0604020202020204" pitchFamily="34" charset="0"/>
              </a:rPr>
              <a:t> </a:t>
            </a:r>
            <a:r>
              <a:rPr lang="tr-TR" sz="2600" b="1" i="1" dirty="0">
                <a:solidFill>
                  <a:srgbClr val="545454"/>
                </a:solidFill>
                <a:ea typeface="Times New Roman" panose="02020603050405020304" pitchFamily="18" charset="0"/>
                <a:cs typeface="Arial" panose="020B0604020202020204" pitchFamily="34" charset="0"/>
              </a:rPr>
              <a:t>şekerinin</a:t>
            </a:r>
            <a:r>
              <a:rPr lang="tr-TR" sz="2600" b="1" i="1" dirty="0">
                <a:solidFill>
                  <a:srgbClr val="3F3F3F"/>
                </a:solidFill>
                <a:ea typeface="Times New Roman" panose="02020603050405020304" pitchFamily="18" charset="0"/>
                <a:cs typeface="Arial" panose="020B0604020202020204" pitchFamily="34" charset="0"/>
              </a:rPr>
              <a:t>  </a:t>
            </a:r>
            <a:r>
              <a:rPr lang="tr-TR" sz="2600" b="1" i="1" spc="11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ölçmelerine    i</a:t>
            </a:r>
            <a:r>
              <a:rPr lang="tr-TR" sz="2600" b="1" i="1" dirty="0">
                <a:solidFill>
                  <a:srgbClr val="2B2B2B"/>
                </a:solidFill>
                <a:ea typeface="Times New Roman" panose="02020603050405020304" pitchFamily="18" charset="0"/>
                <a:cs typeface="Arial" panose="020B0604020202020204" pitchFamily="34" charset="0"/>
              </a:rPr>
              <a:t>zin </a:t>
            </a:r>
            <a:r>
              <a:rPr lang="tr-TR" sz="2600" b="1" i="1" dirty="0">
                <a:solidFill>
                  <a:srgbClr val="3F3F3F"/>
                </a:solidFill>
                <a:ea typeface="Times New Roman" panose="02020603050405020304" pitchFamily="18" charset="0"/>
                <a:cs typeface="Arial" panose="020B0604020202020204" pitchFamily="34" charset="0"/>
              </a:rPr>
              <a:t>ve</a:t>
            </a:r>
            <a:r>
              <a:rPr lang="tr-TR" sz="2600" b="1" i="1" dirty="0">
                <a:solidFill>
                  <a:srgbClr val="1C1C1C"/>
                </a:solidFill>
                <a:ea typeface="Times New Roman" panose="02020603050405020304" pitchFamily="18" charset="0"/>
                <a:cs typeface="Arial" panose="020B0604020202020204" pitchFamily="34" charset="0"/>
              </a:rPr>
              <a:t>r</a:t>
            </a:r>
            <a:r>
              <a:rPr lang="tr-TR" sz="2600" b="1" i="1" dirty="0">
                <a:solidFill>
                  <a:srgbClr val="2B2B2B"/>
                </a:solidFill>
                <a:ea typeface="Times New Roman" panose="02020603050405020304" pitchFamily="18" charset="0"/>
                <a:cs typeface="Arial" panose="020B0604020202020204" pitchFamily="34" charset="0"/>
              </a:rPr>
              <a:t>il</a:t>
            </a:r>
            <a:r>
              <a:rPr lang="tr-TR" sz="2600" b="1" i="1" dirty="0">
                <a:solidFill>
                  <a:srgbClr val="1C1C1C"/>
                </a:solidFill>
                <a:ea typeface="Times New Roman" panose="02020603050405020304" pitchFamily="18" charset="0"/>
                <a:cs typeface="Arial" panose="020B0604020202020204" pitchFamily="34" charset="0"/>
              </a:rPr>
              <a:t>m</a:t>
            </a:r>
            <a:r>
              <a:rPr lang="tr-TR" sz="2600" b="1" i="1" dirty="0">
                <a:solidFill>
                  <a:srgbClr val="3F3F3F"/>
                </a:solidFill>
                <a:ea typeface="Times New Roman" panose="02020603050405020304" pitchFamily="18" charset="0"/>
                <a:cs typeface="Arial" panose="020B0604020202020204" pitchFamily="34" charset="0"/>
              </a:rPr>
              <a:t>es</a:t>
            </a:r>
            <a:r>
              <a:rPr lang="tr-TR" sz="2600" b="1" i="1" dirty="0">
                <a:solidFill>
                  <a:srgbClr val="2B2B2B"/>
                </a:solidFill>
                <a:ea typeface="Times New Roman" panose="02020603050405020304" pitchFamily="18" charset="0"/>
                <a:cs typeface="Arial" panose="020B0604020202020204" pitchFamily="34" charset="0"/>
              </a:rPr>
              <a:t>i</a:t>
            </a:r>
            <a:r>
              <a:rPr lang="tr-TR" sz="2600" b="1" dirty="0">
                <a:solidFill>
                  <a:srgbClr val="2B2B2B"/>
                </a:solidFill>
                <a:ea typeface="Times New Roman" panose="02020603050405020304" pitchFamily="18" charset="0"/>
                <a:cs typeface="Arial" panose="020B0604020202020204" pitchFamily="34" charset="0"/>
              </a:rPr>
              <a:t>,</a:t>
            </a:r>
            <a:endParaRPr lang="tr-TR" sz="26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8809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95996443-2D47-48F0-A1C5-9E632D1F1D74}"/>
              </a:ext>
            </a:extLst>
          </p:cNvPr>
          <p:cNvSpPr/>
          <p:nvPr/>
        </p:nvSpPr>
        <p:spPr>
          <a:xfrm>
            <a:off x="539552" y="1277257"/>
            <a:ext cx="8280920" cy="4969502"/>
          </a:xfrm>
          <a:prstGeom prst="rect">
            <a:avLst/>
          </a:prstGeom>
        </p:spPr>
        <p:txBody>
          <a:bodyPr wrap="square">
            <a:spAutoFit/>
          </a:bodyPr>
          <a:lstStyle/>
          <a:p>
            <a:pPr marL="72390" marR="50165" indent="420370">
              <a:lnSpc>
                <a:spcPct val="109000"/>
              </a:lnSpc>
              <a:spcBef>
                <a:spcPts val="155"/>
              </a:spcBef>
              <a:spcAft>
                <a:spcPts val="0"/>
              </a:spcAft>
            </a:pPr>
            <a:r>
              <a:rPr lang="tr-TR" sz="3200" b="1" dirty="0">
                <a:solidFill>
                  <a:srgbClr val="2B2B2B"/>
                </a:solidFill>
                <a:ea typeface="Times New Roman" panose="02020603050405020304" pitchFamily="18" charset="0"/>
                <a:cs typeface="Arial" panose="020B0604020202020204" pitchFamily="34" charset="0"/>
              </a:rPr>
              <a:t>10 </a:t>
            </a:r>
            <a:r>
              <a:rPr lang="tr-TR" sz="2600" dirty="0">
                <a:solidFill>
                  <a:srgbClr val="1C1C1C"/>
                </a:solidFill>
                <a:ea typeface="Times New Roman" panose="02020603050405020304" pitchFamily="18" charset="0"/>
                <a:cs typeface="Arial" panose="020B0604020202020204" pitchFamily="34" charset="0"/>
              </a:rPr>
              <a:t>-</a:t>
            </a:r>
            <a:r>
              <a:rPr lang="tr-TR" sz="2600" spc="60" dirty="0">
                <a:solidFill>
                  <a:srgbClr val="1C1C1C"/>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U</a:t>
            </a:r>
            <a:r>
              <a:rPr lang="tr-TR" sz="2600" i="1" dirty="0">
                <a:solidFill>
                  <a:srgbClr val="2B2B2B"/>
                </a:solidFill>
                <a:ea typeface="Times New Roman" panose="02020603050405020304" pitchFamily="18" charset="0"/>
                <a:cs typeface="Arial" panose="020B0604020202020204" pitchFamily="34" charset="0"/>
              </a:rPr>
              <a:t>zun </a:t>
            </a:r>
            <a:r>
              <a:rPr lang="tr-TR" sz="2600" i="1" spc="165"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süre</a:t>
            </a:r>
            <a:r>
              <a:rPr lang="tr-TR" sz="2600" i="1" spc="-5" dirty="0">
                <a:solidFill>
                  <a:srgbClr val="3F3F3F"/>
                </a:solidFill>
                <a:ea typeface="Times New Roman" panose="02020603050405020304" pitchFamily="18" charset="0"/>
                <a:cs typeface="Arial" panose="020B0604020202020204" pitchFamily="34" charset="0"/>
              </a:rPr>
              <a:t>l</a:t>
            </a:r>
            <a:r>
              <a:rPr lang="tr-TR" sz="2600" i="1" dirty="0">
                <a:solidFill>
                  <a:srgbClr val="2B2B2B"/>
                </a:solidFill>
                <a:ea typeface="Times New Roman" panose="02020603050405020304" pitchFamily="18" charset="0"/>
                <a:cs typeface="Arial" panose="020B0604020202020204" pitchFamily="34" charset="0"/>
              </a:rPr>
              <a:t>i</a:t>
            </a:r>
            <a:r>
              <a:rPr lang="tr-TR" sz="2600" i="1" spc="175"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s</a:t>
            </a:r>
            <a:r>
              <a:rPr lang="tr-TR" sz="2600" i="1" dirty="0">
                <a:solidFill>
                  <a:srgbClr val="2B2B2B"/>
                </a:solidFill>
                <a:ea typeface="Times New Roman" panose="02020603050405020304" pitchFamily="18" charset="0"/>
                <a:cs typeface="Arial" panose="020B0604020202020204" pitchFamily="34" charset="0"/>
              </a:rPr>
              <a:t>ın</a:t>
            </a:r>
            <a:r>
              <a:rPr lang="tr-TR" sz="2600" i="1" dirty="0">
                <a:solidFill>
                  <a:srgbClr val="3F3F3F"/>
                </a:solidFill>
                <a:ea typeface="Times New Roman" panose="02020603050405020304" pitchFamily="18" charset="0"/>
                <a:cs typeface="Arial" panose="020B0604020202020204" pitchFamily="34" charset="0"/>
              </a:rPr>
              <a:t>av</a:t>
            </a:r>
            <a:r>
              <a:rPr lang="tr-TR" sz="2600" i="1" dirty="0">
                <a:solidFill>
                  <a:srgbClr val="1C1C1C"/>
                </a:solidFill>
                <a:ea typeface="Times New Roman" panose="02020603050405020304" pitchFamily="18" charset="0"/>
                <a:cs typeface="Arial" panose="020B0604020202020204" pitchFamily="34" charset="0"/>
              </a:rPr>
              <a:t>l</a:t>
            </a:r>
            <a:r>
              <a:rPr lang="tr-TR" sz="2600" i="1" dirty="0">
                <a:solidFill>
                  <a:srgbClr val="3F3F3F"/>
                </a:solidFill>
                <a:ea typeface="Times New Roman" panose="02020603050405020304" pitchFamily="18" charset="0"/>
                <a:cs typeface="Arial" panose="020B0604020202020204" pitchFamily="34" charset="0"/>
              </a:rPr>
              <a:t>ar </a:t>
            </a:r>
            <a:r>
              <a:rPr lang="tr-TR" sz="2600" i="1" spc="14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sırasında; </a:t>
            </a:r>
            <a:r>
              <a:rPr lang="tr-TR" sz="2600" i="1" spc="13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T</a:t>
            </a:r>
            <a:r>
              <a:rPr lang="tr-TR" sz="2600" i="1" dirty="0">
                <a:solidFill>
                  <a:srgbClr val="1C1C1C"/>
                </a:solidFill>
                <a:ea typeface="Times New Roman" panose="02020603050405020304" pitchFamily="18" charset="0"/>
                <a:cs typeface="Arial" panose="020B0604020202020204" pitchFamily="34" charset="0"/>
              </a:rPr>
              <a:t>ip</a:t>
            </a:r>
            <a:r>
              <a:rPr lang="tr-TR" sz="2600" i="1" spc="215" dirty="0">
                <a:solidFill>
                  <a:srgbClr val="1C1C1C"/>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1</a:t>
            </a:r>
            <a:r>
              <a:rPr lang="tr-TR" sz="2600" i="1" spc="40" dirty="0">
                <a:solidFill>
                  <a:srgbClr val="2B2B2B"/>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Di</a:t>
            </a:r>
            <a:r>
              <a:rPr lang="tr-TR" sz="2600" i="1" dirty="0">
                <a:solidFill>
                  <a:srgbClr val="3F3F3F"/>
                </a:solidFill>
                <a:ea typeface="Times New Roman" panose="02020603050405020304" pitchFamily="18" charset="0"/>
                <a:cs typeface="Arial" panose="020B0604020202020204" pitchFamily="34" charset="0"/>
              </a:rPr>
              <a:t>y</a:t>
            </a:r>
            <a:r>
              <a:rPr lang="tr-TR" sz="2600" i="1" dirty="0">
                <a:solidFill>
                  <a:srgbClr val="2B2B2B"/>
                </a:solidFill>
                <a:ea typeface="Times New Roman" panose="02020603050405020304" pitchFamily="18" charset="0"/>
                <a:cs typeface="Arial" panose="020B0604020202020204" pitchFamily="34" charset="0"/>
              </a:rPr>
              <a:t>ab</a:t>
            </a:r>
            <a:r>
              <a:rPr lang="tr-TR" sz="2600" i="1" dirty="0">
                <a:solidFill>
                  <a:srgbClr val="3F3F3F"/>
                </a:solidFill>
                <a:ea typeface="Times New Roman" panose="02020603050405020304" pitchFamily="18" charset="0"/>
                <a:cs typeface="Arial" panose="020B0604020202020204" pitchFamily="34" charset="0"/>
              </a:rPr>
              <a:t>et </a:t>
            </a:r>
            <a:r>
              <a:rPr lang="tr-TR" sz="2600" i="1" spc="7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hastası </a:t>
            </a:r>
            <a:r>
              <a:rPr lang="tr-TR" sz="2600" i="1" spc="13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olduğunu</a:t>
            </a:r>
            <a:r>
              <a:rPr lang="tr-TR" sz="2600" i="1" dirty="0">
                <a:solidFill>
                  <a:srgbClr val="2B2B2B"/>
                </a:solidFill>
                <a:ea typeface="Times New Roman" panose="02020603050405020304" pitchFamily="18" charset="0"/>
                <a:cs typeface="Arial" panose="020B0604020202020204" pitchFamily="34" charset="0"/>
              </a:rPr>
              <a:t> </a:t>
            </a:r>
            <a:r>
              <a:rPr lang="tr-TR" sz="2600" i="1" spc="120" dirty="0">
                <a:solidFill>
                  <a:srgbClr val="2B2B2B"/>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gösterir </a:t>
            </a:r>
            <a:r>
              <a:rPr lang="tr-TR" sz="2600" i="1" spc="55" dirty="0">
                <a:solidFill>
                  <a:srgbClr val="2B2B2B"/>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r</a:t>
            </a:r>
            <a:r>
              <a:rPr lang="tr-TR" sz="2600" i="1" dirty="0">
                <a:solidFill>
                  <a:srgbClr val="3F3F3F"/>
                </a:solidFill>
                <a:ea typeface="Times New Roman" panose="02020603050405020304" pitchFamily="18" charset="0"/>
                <a:cs typeface="Arial" panose="020B0604020202020204" pitchFamily="34" charset="0"/>
              </a:rPr>
              <a:t>aporu </a:t>
            </a:r>
            <a:r>
              <a:rPr lang="tr-TR" sz="2600" i="1" spc="105"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o</a:t>
            </a:r>
            <a:r>
              <a:rPr lang="tr-TR" sz="2600" i="1" dirty="0">
                <a:solidFill>
                  <a:srgbClr val="1C1C1C"/>
                </a:solidFill>
                <a:ea typeface="Times New Roman" panose="02020603050405020304" pitchFamily="18" charset="0"/>
                <a:cs typeface="Arial" panose="020B0604020202020204" pitchFamily="34" charset="0"/>
              </a:rPr>
              <a:t>l</a:t>
            </a:r>
            <a:r>
              <a:rPr lang="tr-TR" sz="2600" i="1" dirty="0">
                <a:solidFill>
                  <a:srgbClr val="2B2B2B"/>
                </a:solidFill>
                <a:ea typeface="Times New Roman" panose="02020603050405020304" pitchFamily="18" charset="0"/>
                <a:cs typeface="Arial" panose="020B0604020202020204" pitchFamily="34" charset="0"/>
              </a:rPr>
              <a:t>a</a:t>
            </a:r>
            <a:r>
              <a:rPr lang="tr-TR" sz="2600" i="1" dirty="0">
                <a:solidFill>
                  <a:srgbClr val="3F3F3F"/>
                </a:solidFill>
                <a:ea typeface="Times New Roman" panose="02020603050405020304" pitchFamily="18" charset="0"/>
                <a:cs typeface="Arial" panose="020B0604020202020204" pitchFamily="34" charset="0"/>
              </a:rPr>
              <a:t>n öğrencilerin   </a:t>
            </a:r>
            <a:r>
              <a:rPr lang="tr-TR" sz="2600" i="1" spc="7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s</a:t>
            </a:r>
            <a:r>
              <a:rPr lang="tr-TR" sz="2600" b="1" i="1" dirty="0">
                <a:solidFill>
                  <a:srgbClr val="2B2B2B"/>
                </a:solidFill>
                <a:ea typeface="Times New Roman" panose="02020603050405020304" pitchFamily="18" charset="0"/>
                <a:cs typeface="Arial" panose="020B0604020202020204" pitchFamily="34" charset="0"/>
              </a:rPr>
              <a:t>ın</a:t>
            </a:r>
            <a:r>
              <a:rPr lang="tr-TR" sz="2600" b="1" i="1" dirty="0">
                <a:solidFill>
                  <a:srgbClr val="3F3F3F"/>
                </a:solidFill>
                <a:ea typeface="Times New Roman" panose="02020603050405020304" pitchFamily="18" charset="0"/>
                <a:cs typeface="Arial" panose="020B0604020202020204" pitchFamily="34" charset="0"/>
              </a:rPr>
              <a:t>av </a:t>
            </a:r>
            <a:r>
              <a:rPr lang="tr-TR" sz="2600" b="1" i="1" spc="155"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sa</a:t>
            </a:r>
            <a:r>
              <a:rPr lang="tr-TR" sz="2600" b="1" i="1" dirty="0">
                <a:solidFill>
                  <a:srgbClr val="2B2B2B"/>
                </a:solidFill>
                <a:ea typeface="Times New Roman" panose="02020603050405020304" pitchFamily="18" charset="0"/>
                <a:cs typeface="Arial" panose="020B0604020202020204" pitchFamily="34" charset="0"/>
              </a:rPr>
              <a:t>l</a:t>
            </a:r>
            <a:r>
              <a:rPr lang="tr-TR" sz="2600" b="1" i="1" dirty="0">
                <a:solidFill>
                  <a:srgbClr val="3F3F3F"/>
                </a:solidFill>
                <a:ea typeface="Times New Roman" panose="02020603050405020304" pitchFamily="18" charset="0"/>
                <a:cs typeface="Arial" panose="020B0604020202020204" pitchFamily="34" charset="0"/>
              </a:rPr>
              <a:t>o</a:t>
            </a:r>
            <a:r>
              <a:rPr lang="tr-TR" sz="2600" b="1" i="1" dirty="0">
                <a:solidFill>
                  <a:srgbClr val="2B2B2B"/>
                </a:solidFill>
                <a:ea typeface="Times New Roman" panose="02020603050405020304" pitchFamily="18" charset="0"/>
                <a:cs typeface="Arial" panose="020B0604020202020204" pitchFamily="34" charset="0"/>
              </a:rPr>
              <a:t>nun</a:t>
            </a:r>
            <a:r>
              <a:rPr lang="tr-TR" sz="2600" b="1" i="1" dirty="0">
                <a:solidFill>
                  <a:srgbClr val="3F3F3F"/>
                </a:solidFill>
                <a:ea typeface="Times New Roman" panose="02020603050405020304" pitchFamily="18" charset="0"/>
                <a:cs typeface="Arial" panose="020B0604020202020204" pitchFamily="34" charset="0"/>
              </a:rPr>
              <a:t>a   </a:t>
            </a:r>
            <a:r>
              <a:rPr lang="tr-TR" sz="2600" b="1" i="1" spc="3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gi</a:t>
            </a:r>
            <a:r>
              <a:rPr lang="tr-TR" sz="2600" i="1" dirty="0">
                <a:solidFill>
                  <a:srgbClr val="2B2B2B"/>
                </a:solidFill>
                <a:ea typeface="Times New Roman" panose="02020603050405020304" pitchFamily="18" charset="0"/>
                <a:cs typeface="Arial" panose="020B0604020202020204" pitchFamily="34" charset="0"/>
              </a:rPr>
              <a:t>r</a:t>
            </a:r>
            <a:r>
              <a:rPr lang="tr-TR" sz="2600" i="1" dirty="0">
                <a:solidFill>
                  <a:srgbClr val="3F3F3F"/>
                </a:solidFill>
                <a:ea typeface="Times New Roman" panose="02020603050405020304" pitchFamily="18" charset="0"/>
                <a:cs typeface="Arial" panose="020B0604020202020204" pitchFamily="34" charset="0"/>
              </a:rPr>
              <a:t>erken  </a:t>
            </a:r>
            <a:r>
              <a:rPr lang="tr-TR" sz="2600" i="1" spc="4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y</a:t>
            </a:r>
            <a:r>
              <a:rPr lang="tr-TR" sz="2600" i="1" dirty="0">
                <a:solidFill>
                  <a:srgbClr val="2B2B2B"/>
                </a:solidFill>
                <a:ea typeface="Times New Roman" panose="02020603050405020304" pitchFamily="18" charset="0"/>
                <a:cs typeface="Arial" panose="020B0604020202020204" pitchFamily="34" charset="0"/>
              </a:rPr>
              <a:t>anl</a:t>
            </a:r>
            <a:r>
              <a:rPr lang="tr-TR" sz="2600" i="1" dirty="0">
                <a:solidFill>
                  <a:srgbClr val="3F3F3F"/>
                </a:solidFill>
                <a:ea typeface="Times New Roman" panose="02020603050405020304" pitchFamily="18" charset="0"/>
                <a:cs typeface="Arial" panose="020B0604020202020204" pitchFamily="34" charset="0"/>
              </a:rPr>
              <a:t>arın</a:t>
            </a:r>
            <a:r>
              <a:rPr lang="tr-TR" sz="2600" i="1" dirty="0">
                <a:solidFill>
                  <a:srgbClr val="2B2B2B"/>
                </a:solidFill>
                <a:ea typeface="Times New Roman" panose="02020603050405020304" pitchFamily="18" charset="0"/>
                <a:cs typeface="Arial" panose="020B0604020202020204" pitchFamily="34" charset="0"/>
              </a:rPr>
              <a:t>d</a:t>
            </a:r>
            <a:r>
              <a:rPr lang="tr-TR" sz="2600" i="1" dirty="0">
                <a:solidFill>
                  <a:srgbClr val="3F3F3F"/>
                </a:solidFill>
                <a:ea typeface="Times New Roman" panose="02020603050405020304" pitchFamily="18" charset="0"/>
                <a:cs typeface="Arial" panose="020B0604020202020204" pitchFamily="34" charset="0"/>
              </a:rPr>
              <a:t>a  </a:t>
            </a:r>
            <a:r>
              <a:rPr lang="tr-TR" sz="2600" i="1" spc="20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k</a:t>
            </a:r>
            <a:r>
              <a:rPr lang="tr-TR" sz="2600" i="1" dirty="0">
                <a:solidFill>
                  <a:srgbClr val="3F3F3F"/>
                </a:solidFill>
                <a:ea typeface="Times New Roman" panose="02020603050405020304" pitchFamily="18" charset="0"/>
                <a:cs typeface="Arial" panose="020B0604020202020204" pitchFamily="34" charset="0"/>
              </a:rPr>
              <a:t>an </a:t>
            </a:r>
            <a:r>
              <a:rPr lang="tr-TR" sz="2600" i="1" spc="16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şekeri  </a:t>
            </a:r>
            <a:r>
              <a:rPr lang="tr-TR" sz="2600" i="1" spc="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ölçümü </a:t>
            </a:r>
            <a:r>
              <a:rPr lang="tr-TR" sz="2600" i="1" spc="23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aleti </a:t>
            </a:r>
            <a:r>
              <a:rPr lang="tr-TR" sz="2600" i="1" spc="115" dirty="0">
                <a:solidFill>
                  <a:srgbClr val="3F3F3F"/>
                </a:solidFill>
                <a:ea typeface="Times New Roman" panose="02020603050405020304" pitchFamily="18" charset="0"/>
                <a:cs typeface="Arial" panose="020B0604020202020204" pitchFamily="34" charset="0"/>
              </a:rPr>
              <a:t> </a:t>
            </a:r>
            <a:r>
              <a:rPr lang="tr-TR" sz="2600" i="1" dirty="0">
                <a:solidFill>
                  <a:srgbClr val="545454"/>
                </a:solidFill>
                <a:ea typeface="Times New Roman" panose="02020603050405020304" pitchFamily="18" charset="0"/>
                <a:cs typeface="Arial" panose="020B0604020202020204" pitchFamily="34" charset="0"/>
              </a:rPr>
              <a:t>(</a:t>
            </a:r>
            <a:r>
              <a:rPr lang="tr-TR" sz="2600" i="1" dirty="0" err="1">
                <a:solidFill>
                  <a:srgbClr val="3F3F3F"/>
                </a:solidFill>
                <a:ea typeface="Times New Roman" panose="02020603050405020304" pitchFamily="18" charset="0"/>
                <a:cs typeface="Arial" panose="020B0604020202020204" pitchFamily="34" charset="0"/>
              </a:rPr>
              <a:t>gluk</a:t>
            </a:r>
            <a:r>
              <a:rPr lang="tr-TR" sz="2600" i="1" spc="-5" dirty="0" err="1">
                <a:solidFill>
                  <a:srgbClr val="3F3F3F"/>
                </a:solidFill>
                <a:ea typeface="Times New Roman" panose="02020603050405020304" pitchFamily="18" charset="0"/>
                <a:cs typeface="Arial" panose="020B0604020202020204" pitchFamily="34" charset="0"/>
              </a:rPr>
              <a:t>o</a:t>
            </a:r>
            <a:r>
              <a:rPr lang="tr-TR" sz="2600" i="1" dirty="0" err="1">
                <a:solidFill>
                  <a:srgbClr val="545454"/>
                </a:solidFill>
                <a:ea typeface="Times New Roman" panose="02020603050405020304" pitchFamily="18" charset="0"/>
                <a:cs typeface="Arial" panose="020B0604020202020204" pitchFamily="34" charset="0"/>
              </a:rPr>
              <a:t>m</a:t>
            </a:r>
            <a:r>
              <a:rPr lang="tr-TR" sz="2600" i="1" dirty="0" err="1">
                <a:solidFill>
                  <a:srgbClr val="3F3F3F"/>
                </a:solidFill>
                <a:ea typeface="Times New Roman" panose="02020603050405020304" pitchFamily="18" charset="0"/>
                <a:cs typeface="Arial" panose="020B0604020202020204" pitchFamily="34" charset="0"/>
              </a:rPr>
              <a:t>e</a:t>
            </a:r>
            <a:r>
              <a:rPr lang="tr-TR" sz="2600" i="1" dirty="0" err="1">
                <a:solidFill>
                  <a:srgbClr val="696969"/>
                </a:solidFill>
                <a:ea typeface="Times New Roman" panose="02020603050405020304" pitchFamily="18" charset="0"/>
                <a:cs typeface="Arial" panose="020B0604020202020204" pitchFamily="34" charset="0"/>
              </a:rPr>
              <a:t>t</a:t>
            </a:r>
            <a:r>
              <a:rPr lang="tr-TR" sz="2600" i="1" dirty="0" err="1">
                <a:solidFill>
                  <a:srgbClr val="3F3F3F"/>
                </a:solidFill>
                <a:ea typeface="Times New Roman" panose="02020603050405020304" pitchFamily="18" charset="0"/>
                <a:cs typeface="Arial" panose="020B0604020202020204" pitchFamily="34" charset="0"/>
              </a:rPr>
              <a:t>re</a:t>
            </a:r>
            <a:r>
              <a:rPr lang="tr-TR" sz="2600" i="1" dirty="0">
                <a:solidFill>
                  <a:srgbClr val="3F3F3F"/>
                </a:solidFill>
                <a:ea typeface="Times New Roman" panose="02020603050405020304" pitchFamily="18" charset="0"/>
                <a:cs typeface="Arial" panose="020B0604020202020204" pitchFamily="34" charset="0"/>
              </a:rPr>
              <a:t>)  </a:t>
            </a:r>
            <a:r>
              <a:rPr lang="tr-TR" sz="2600" i="1" spc="25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ve b</a:t>
            </a:r>
            <a:r>
              <a:rPr lang="tr-TR" sz="2600" i="1" dirty="0">
                <a:solidFill>
                  <a:srgbClr val="2B2B2B"/>
                </a:solidFill>
                <a:ea typeface="Times New Roman" panose="02020603050405020304" pitchFamily="18" charset="0"/>
                <a:cs typeface="Arial" panose="020B0604020202020204" pitchFamily="34" charset="0"/>
              </a:rPr>
              <a:t>un</a:t>
            </a:r>
            <a:r>
              <a:rPr lang="tr-TR" sz="2600" i="1" dirty="0">
                <a:solidFill>
                  <a:srgbClr val="1C1C1C"/>
                </a:solidFill>
                <a:ea typeface="Times New Roman" panose="02020603050405020304" pitchFamily="18" charset="0"/>
                <a:cs typeface="Arial" panose="020B0604020202020204" pitchFamily="34" charset="0"/>
              </a:rPr>
              <a:t>a </a:t>
            </a:r>
            <a:r>
              <a:rPr lang="tr-TR" sz="2600" i="1" spc="265" dirty="0">
                <a:solidFill>
                  <a:srgbClr val="1C1C1C"/>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ai</a:t>
            </a:r>
            <a:r>
              <a:rPr lang="tr-TR" sz="2600" i="1" dirty="0">
                <a:solidFill>
                  <a:srgbClr val="3F3F3F"/>
                </a:solidFill>
                <a:ea typeface="Times New Roman" panose="02020603050405020304" pitchFamily="18" charset="0"/>
                <a:cs typeface="Arial" panose="020B0604020202020204" pitchFamily="34" charset="0"/>
              </a:rPr>
              <a:t>t </a:t>
            </a:r>
            <a:r>
              <a:rPr lang="tr-TR" sz="2600" i="1" spc="15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ma</a:t>
            </a:r>
            <a:r>
              <a:rPr lang="tr-TR" sz="2600" i="1" spc="-5" dirty="0">
                <a:solidFill>
                  <a:srgbClr val="3F3F3F"/>
                </a:solidFill>
                <a:ea typeface="Times New Roman" panose="02020603050405020304" pitchFamily="18" charset="0"/>
                <a:cs typeface="Arial" panose="020B0604020202020204" pitchFamily="34" charset="0"/>
              </a:rPr>
              <a:t>l</a:t>
            </a:r>
            <a:r>
              <a:rPr lang="tr-TR" sz="2600" i="1" dirty="0">
                <a:solidFill>
                  <a:srgbClr val="1C1C1C"/>
                </a:solidFill>
                <a:ea typeface="Times New Roman" panose="02020603050405020304" pitchFamily="18" charset="0"/>
                <a:cs typeface="Arial" panose="020B0604020202020204" pitchFamily="34" charset="0"/>
              </a:rPr>
              <a:t>ze</a:t>
            </a:r>
            <a:r>
              <a:rPr lang="tr-TR" sz="2600" i="1" dirty="0">
                <a:solidFill>
                  <a:srgbClr val="2B2B2B"/>
                </a:solidFill>
                <a:ea typeface="Times New Roman" panose="02020603050405020304" pitchFamily="18" charset="0"/>
                <a:cs typeface="Arial" panose="020B0604020202020204" pitchFamily="34" charset="0"/>
              </a:rPr>
              <a:t>m</a:t>
            </a:r>
            <a:r>
              <a:rPr lang="tr-TR" sz="2600" i="1" dirty="0">
                <a:solidFill>
                  <a:srgbClr val="3F3F3F"/>
                </a:solidFill>
                <a:ea typeface="Times New Roman" panose="02020603050405020304" pitchFamily="18" charset="0"/>
                <a:cs typeface="Arial" panose="020B0604020202020204" pitchFamily="34" charset="0"/>
              </a:rPr>
              <a:t>eler,  </a:t>
            </a:r>
            <a:r>
              <a:rPr lang="tr-TR" sz="2600" i="1" spc="11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me</a:t>
            </a:r>
            <a:r>
              <a:rPr lang="tr-TR" sz="2600" i="1" dirty="0">
                <a:solidFill>
                  <a:srgbClr val="3F3F3F"/>
                </a:solidFill>
                <a:ea typeface="Times New Roman" panose="02020603050405020304" pitchFamily="18" charset="0"/>
                <a:cs typeface="Arial" panose="020B0604020202020204" pitchFamily="34" charset="0"/>
              </a:rPr>
              <a:t>yve </a:t>
            </a:r>
            <a:r>
              <a:rPr lang="tr-TR" sz="2600" i="1" spc="26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s</a:t>
            </a:r>
            <a:r>
              <a:rPr lang="tr-TR" sz="2600" i="1" dirty="0">
                <a:solidFill>
                  <a:srgbClr val="2B2B2B"/>
                </a:solidFill>
                <a:ea typeface="Times New Roman" panose="02020603050405020304" pitchFamily="18" charset="0"/>
                <a:cs typeface="Arial" panose="020B0604020202020204" pitchFamily="34" charset="0"/>
              </a:rPr>
              <a:t>uyu </a:t>
            </a:r>
            <a:r>
              <a:rPr lang="tr-TR" sz="2600" i="1" spc="250" dirty="0">
                <a:solidFill>
                  <a:srgbClr val="2B2B2B"/>
                </a:solidFill>
                <a:ea typeface="Times New Roman" panose="02020603050405020304" pitchFamily="18" charset="0"/>
                <a:cs typeface="Arial" panose="020B0604020202020204" pitchFamily="34" charset="0"/>
              </a:rPr>
              <a:t> </a:t>
            </a:r>
            <a:r>
              <a:rPr lang="tr-TR" sz="2600" i="1" dirty="0">
                <a:solidFill>
                  <a:srgbClr val="545454"/>
                </a:solidFill>
                <a:ea typeface="Times New Roman" panose="02020603050405020304" pitchFamily="18" charset="0"/>
                <a:cs typeface="Arial" panose="020B0604020202020204" pitchFamily="34" charset="0"/>
              </a:rPr>
              <a:t>v</a:t>
            </a:r>
            <a:r>
              <a:rPr lang="tr-TR" sz="2600" i="1" dirty="0">
                <a:solidFill>
                  <a:srgbClr val="3F3F3F"/>
                </a:solidFill>
                <a:ea typeface="Times New Roman" panose="02020603050405020304" pitchFamily="18" charset="0"/>
                <a:cs typeface="Arial" panose="020B0604020202020204" pitchFamily="34" charset="0"/>
              </a:rPr>
              <a:t>eya </a:t>
            </a:r>
            <a:r>
              <a:rPr lang="tr-TR" sz="2600" i="1" spc="11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ke</a:t>
            </a:r>
            <a:r>
              <a:rPr lang="tr-TR" sz="2600" i="1" dirty="0">
                <a:solidFill>
                  <a:srgbClr val="3F3F3F"/>
                </a:solidFill>
                <a:ea typeface="Times New Roman" panose="02020603050405020304" pitchFamily="18" charset="0"/>
                <a:cs typeface="Arial" panose="020B0604020202020204" pitchFamily="34" charset="0"/>
              </a:rPr>
              <a:t>sme </a:t>
            </a:r>
            <a:r>
              <a:rPr lang="tr-TR" sz="2600" i="1" spc="95"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şekeri</a:t>
            </a:r>
            <a:r>
              <a:rPr lang="tr-TR" sz="2600" i="1" dirty="0">
                <a:solidFill>
                  <a:srgbClr val="2B2B2B"/>
                </a:solidFill>
                <a:ea typeface="Times New Roman" panose="02020603050405020304" pitchFamily="18" charset="0"/>
                <a:cs typeface="Arial" panose="020B0604020202020204" pitchFamily="34" charset="0"/>
              </a:rPr>
              <a:t>  </a:t>
            </a:r>
            <a:r>
              <a:rPr lang="tr-TR" sz="2600" i="1" spc="5"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bu</a:t>
            </a:r>
            <a:r>
              <a:rPr lang="tr-TR" sz="2600" i="1" dirty="0">
                <a:solidFill>
                  <a:srgbClr val="2B2B2B"/>
                </a:solidFill>
                <a:ea typeface="Times New Roman" panose="02020603050405020304" pitchFamily="18" charset="0"/>
                <a:cs typeface="Arial" panose="020B0604020202020204" pitchFamily="34" charset="0"/>
              </a:rPr>
              <a:t>l</a:t>
            </a:r>
            <a:r>
              <a:rPr lang="tr-TR" sz="2600" i="1" dirty="0">
                <a:solidFill>
                  <a:srgbClr val="3F3F3F"/>
                </a:solidFill>
                <a:ea typeface="Times New Roman" panose="02020603050405020304" pitchFamily="18" charset="0"/>
                <a:cs typeface="Arial" panose="020B0604020202020204" pitchFamily="34" charset="0"/>
              </a:rPr>
              <a:t>undurm</a:t>
            </a:r>
            <a:r>
              <a:rPr lang="tr-TR" sz="2600" i="1" dirty="0">
                <a:solidFill>
                  <a:srgbClr val="545454"/>
                </a:solidFill>
                <a:ea typeface="Times New Roman" panose="02020603050405020304" pitchFamily="18" charset="0"/>
                <a:cs typeface="Arial" panose="020B0604020202020204" pitchFamily="34" charset="0"/>
              </a:rPr>
              <a:t>al</a:t>
            </a:r>
            <a:r>
              <a:rPr lang="tr-TR" sz="2600" i="1" dirty="0">
                <a:solidFill>
                  <a:srgbClr val="3F3F3F"/>
                </a:solidFill>
                <a:ea typeface="Times New Roman" panose="02020603050405020304" pitchFamily="18" charset="0"/>
                <a:cs typeface="Arial" panose="020B0604020202020204" pitchFamily="34" charset="0"/>
              </a:rPr>
              <a:t>arına   </a:t>
            </a:r>
            <a:r>
              <a:rPr lang="tr-TR" sz="2600" i="1" spc="135" dirty="0">
                <a:solidFill>
                  <a:srgbClr val="3F3F3F"/>
                </a:solidFill>
                <a:ea typeface="Times New Roman" panose="02020603050405020304" pitchFamily="18" charset="0"/>
                <a:cs typeface="Arial" panose="020B0604020202020204" pitchFamily="34" charset="0"/>
              </a:rPr>
              <a:t> </a:t>
            </a:r>
            <a:r>
              <a:rPr lang="tr-TR" sz="2600" i="1" dirty="0">
                <a:solidFill>
                  <a:srgbClr val="545454"/>
                </a:solidFill>
                <a:ea typeface="Times New Roman" panose="02020603050405020304" pitchFamily="18" charset="0"/>
                <a:cs typeface="Arial" panose="020B0604020202020204" pitchFamily="34" charset="0"/>
              </a:rPr>
              <a:t>ve </a:t>
            </a:r>
            <a:r>
              <a:rPr lang="tr-TR" sz="2600" i="1" spc="140" dirty="0">
                <a:solidFill>
                  <a:srgbClr val="545454"/>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sınav </a:t>
            </a:r>
            <a:r>
              <a:rPr lang="tr-TR" sz="2600" b="1" i="1" spc="80" dirty="0">
                <a:solidFill>
                  <a:srgbClr val="3F3F3F"/>
                </a:solidFill>
                <a:ea typeface="Times New Roman" panose="02020603050405020304" pitchFamily="18" charset="0"/>
                <a:cs typeface="Arial" panose="020B0604020202020204" pitchFamily="34" charset="0"/>
              </a:rPr>
              <a:t> </a:t>
            </a:r>
            <a:r>
              <a:rPr lang="tr-TR" sz="2600" b="1" i="1" dirty="0">
                <a:solidFill>
                  <a:srgbClr val="545454"/>
                </a:solidFill>
                <a:ea typeface="Times New Roman" panose="02020603050405020304" pitchFamily="18" charset="0"/>
                <a:cs typeface="Arial" panose="020B0604020202020204" pitchFamily="34" charset="0"/>
              </a:rPr>
              <a:t>sırasında</a:t>
            </a:r>
            <a:r>
              <a:rPr lang="tr-TR" sz="2600" b="1" i="1" dirty="0">
                <a:solidFill>
                  <a:srgbClr val="3F3F3F"/>
                </a:solidFill>
                <a:ea typeface="Times New Roman" panose="02020603050405020304" pitchFamily="18" charset="0"/>
                <a:cs typeface="Arial" panose="020B0604020202020204" pitchFamily="34" charset="0"/>
              </a:rPr>
              <a:t> in</a:t>
            </a:r>
            <a:r>
              <a:rPr lang="tr-TR" sz="2600" b="1" i="1" dirty="0">
                <a:solidFill>
                  <a:srgbClr val="2B2B2B"/>
                </a:solidFill>
                <a:ea typeface="Times New Roman" panose="02020603050405020304" pitchFamily="18" charset="0"/>
                <a:cs typeface="Arial" panose="020B0604020202020204" pitchFamily="34" charset="0"/>
              </a:rPr>
              <a:t>s</a:t>
            </a:r>
            <a:r>
              <a:rPr lang="tr-TR" sz="2600" b="1" i="1" dirty="0">
                <a:solidFill>
                  <a:srgbClr val="1C1C1C"/>
                </a:solidFill>
                <a:ea typeface="Times New Roman" panose="02020603050405020304" pitchFamily="18" charset="0"/>
                <a:cs typeface="Arial" panose="020B0604020202020204" pitchFamily="34" charset="0"/>
              </a:rPr>
              <a:t>ülin  </a:t>
            </a:r>
            <a:r>
              <a:rPr lang="tr-TR" sz="2600" b="1" i="1" spc="140" dirty="0">
                <a:solidFill>
                  <a:srgbClr val="1C1C1C"/>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yapılmasına    </a:t>
            </a:r>
            <a:r>
              <a:rPr lang="tr-TR" sz="2600" b="1" i="1" dirty="0">
                <a:solidFill>
                  <a:srgbClr val="2B2B2B"/>
                </a:solidFill>
                <a:ea typeface="Times New Roman" panose="02020603050405020304" pitchFamily="18" charset="0"/>
                <a:cs typeface="Arial" panose="020B0604020202020204" pitchFamily="34" charset="0"/>
              </a:rPr>
              <a:t>izin </a:t>
            </a:r>
            <a:r>
              <a:rPr lang="tr-TR" sz="2600" b="1" i="1" spc="140"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veri</a:t>
            </a:r>
            <a:r>
              <a:rPr lang="tr-TR" sz="2600" b="1" i="1" spc="-5" dirty="0">
                <a:solidFill>
                  <a:srgbClr val="3F3F3F"/>
                </a:solidFill>
                <a:ea typeface="Times New Roman" panose="02020603050405020304" pitchFamily="18" charset="0"/>
                <a:cs typeface="Arial" panose="020B0604020202020204" pitchFamily="34" charset="0"/>
              </a:rPr>
              <a:t>l</a:t>
            </a:r>
            <a:r>
              <a:rPr lang="tr-TR" sz="2600" b="1" i="1" dirty="0">
                <a:solidFill>
                  <a:srgbClr val="2B2B2B"/>
                </a:solidFill>
                <a:ea typeface="Times New Roman" panose="02020603050405020304" pitchFamily="18" charset="0"/>
                <a:cs typeface="Arial" panose="020B0604020202020204" pitchFamily="34" charset="0"/>
              </a:rPr>
              <a:t>m</a:t>
            </a:r>
            <a:r>
              <a:rPr lang="tr-TR" sz="2600" b="1" i="1" dirty="0">
                <a:solidFill>
                  <a:srgbClr val="1C1C1C"/>
                </a:solidFill>
                <a:ea typeface="Times New Roman" panose="02020603050405020304" pitchFamily="18" charset="0"/>
                <a:cs typeface="Arial" panose="020B0604020202020204" pitchFamily="34" charset="0"/>
              </a:rPr>
              <a:t>e</a:t>
            </a:r>
            <a:r>
              <a:rPr lang="tr-TR" sz="2600" b="1" i="1" dirty="0">
                <a:solidFill>
                  <a:srgbClr val="2B2B2B"/>
                </a:solidFill>
                <a:ea typeface="Times New Roman" panose="02020603050405020304" pitchFamily="18" charset="0"/>
                <a:cs typeface="Arial" panose="020B0604020202020204" pitchFamily="34" charset="0"/>
              </a:rPr>
              <a:t>s</a:t>
            </a:r>
            <a:r>
              <a:rPr lang="tr-TR" sz="2600" b="1" i="1" dirty="0">
                <a:solidFill>
                  <a:srgbClr val="3F3F3F"/>
                </a:solidFill>
                <a:ea typeface="Times New Roman" panose="02020603050405020304" pitchFamily="18" charset="0"/>
                <a:cs typeface="Arial" panose="020B0604020202020204" pitchFamily="34" charset="0"/>
              </a:rPr>
              <a:t>i</a:t>
            </a:r>
            <a:r>
              <a:rPr lang="tr-TR" sz="2600" i="1" dirty="0">
                <a:solidFill>
                  <a:srgbClr val="3F3F3F"/>
                </a:solidFill>
                <a:ea typeface="Times New Roman" panose="02020603050405020304" pitchFamily="18" charset="0"/>
                <a:cs typeface="Arial" panose="020B0604020202020204" pitchFamily="34" charset="0"/>
              </a:rPr>
              <a:t>,  </a:t>
            </a:r>
            <a:r>
              <a:rPr lang="tr-TR" sz="2600" i="1" spc="14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sınav </a:t>
            </a:r>
            <a:r>
              <a:rPr lang="tr-TR" sz="2600" i="1" spc="19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görevlilerince  </a:t>
            </a:r>
            <a:r>
              <a:rPr lang="tr-TR" sz="2600" i="1" spc="13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k</a:t>
            </a:r>
            <a:r>
              <a:rPr lang="tr-TR" sz="2600" i="1" dirty="0">
                <a:solidFill>
                  <a:srgbClr val="3F3F3F"/>
                </a:solidFill>
                <a:ea typeface="Times New Roman" panose="02020603050405020304" pitchFamily="18" charset="0"/>
                <a:cs typeface="Arial" panose="020B0604020202020204" pitchFamily="34" charset="0"/>
              </a:rPr>
              <a:t>e</a:t>
            </a:r>
            <a:r>
              <a:rPr lang="tr-TR" sz="2600" i="1" dirty="0">
                <a:solidFill>
                  <a:srgbClr val="2B2B2B"/>
                </a:solidFill>
                <a:ea typeface="Times New Roman" panose="02020603050405020304" pitchFamily="18" charset="0"/>
                <a:cs typeface="Arial" panose="020B0604020202020204" pitchFamily="34" charset="0"/>
              </a:rPr>
              <a:t>nd</a:t>
            </a:r>
            <a:r>
              <a:rPr lang="tr-TR" sz="2600" i="1" dirty="0">
                <a:solidFill>
                  <a:srgbClr val="1C1C1C"/>
                </a:solidFill>
                <a:ea typeface="Times New Roman" panose="02020603050405020304" pitchFamily="18" charset="0"/>
                <a:cs typeface="Arial" panose="020B0604020202020204" pitchFamily="34" charset="0"/>
              </a:rPr>
              <a:t>i</a:t>
            </a:r>
            <a:r>
              <a:rPr lang="tr-TR" sz="2600" i="1" dirty="0">
                <a:solidFill>
                  <a:srgbClr val="2B2B2B"/>
                </a:solidFill>
                <a:ea typeface="Times New Roman" panose="02020603050405020304" pitchFamily="18" charset="0"/>
                <a:cs typeface="Arial" panose="020B0604020202020204" pitchFamily="34" charset="0"/>
              </a:rPr>
              <a:t>n</a:t>
            </a:r>
            <a:r>
              <a:rPr lang="tr-TR" sz="2600" i="1" dirty="0">
                <a:solidFill>
                  <a:srgbClr val="1C1C1C"/>
                </a:solidFill>
                <a:ea typeface="Times New Roman" panose="02020603050405020304" pitchFamily="18" charset="0"/>
                <a:cs typeface="Arial" panose="020B0604020202020204" pitchFamily="34" charset="0"/>
              </a:rPr>
              <a:t>i  </a:t>
            </a:r>
            <a:r>
              <a:rPr lang="tr-TR" sz="2600" i="1" spc="55" dirty="0">
                <a:solidFill>
                  <a:srgbClr val="1C1C1C"/>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kötü</a:t>
            </a:r>
            <a:r>
              <a:rPr lang="tr-TR" sz="2600" i="1" dirty="0">
                <a:solidFill>
                  <a:srgbClr val="2B2B2B"/>
                </a:solidFill>
                <a:ea typeface="Times New Roman" panose="02020603050405020304" pitchFamily="18" charset="0"/>
                <a:cs typeface="Arial" panose="020B0604020202020204" pitchFamily="34" charset="0"/>
              </a:rPr>
              <a:t> </a:t>
            </a:r>
            <a:r>
              <a:rPr lang="tr-TR" sz="2600" i="1" spc="240" dirty="0">
                <a:solidFill>
                  <a:srgbClr val="2B2B2B"/>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hissettiğini</a:t>
            </a:r>
            <a:r>
              <a:rPr lang="tr-TR" sz="2600" i="1" dirty="0">
                <a:solidFill>
                  <a:srgbClr val="545454"/>
                </a:solidFill>
                <a:ea typeface="Times New Roman" panose="02020603050405020304" pitchFamily="18" charset="0"/>
                <a:cs typeface="Arial" panose="020B0604020202020204" pitchFamily="34" charset="0"/>
              </a:rPr>
              <a:t>  </a:t>
            </a:r>
            <a:r>
              <a:rPr lang="tr-TR" sz="2600" i="1" spc="150" dirty="0">
                <a:solidFill>
                  <a:srgbClr val="545454"/>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söyleyen</a:t>
            </a:r>
            <a:r>
              <a:rPr lang="tr-TR" sz="2600" i="1"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öğrenciye  </a:t>
            </a:r>
            <a:r>
              <a:rPr lang="tr-TR" sz="2600" i="1" spc="95" dirty="0">
                <a:solidFill>
                  <a:srgbClr val="3F3F3F"/>
                </a:solidFill>
                <a:ea typeface="Times New Roman" panose="02020603050405020304" pitchFamily="18" charset="0"/>
                <a:cs typeface="Arial" panose="020B0604020202020204" pitchFamily="34" charset="0"/>
              </a:rPr>
              <a:t> </a:t>
            </a:r>
            <a:r>
              <a:rPr lang="tr-TR" sz="2600" i="1" dirty="0">
                <a:solidFill>
                  <a:srgbClr val="545454"/>
                </a:solidFill>
                <a:ea typeface="Times New Roman" panose="02020603050405020304" pitchFamily="18" charset="0"/>
                <a:cs typeface="Arial" panose="020B0604020202020204" pitchFamily="34" charset="0"/>
              </a:rPr>
              <a:t>yardımcı</a:t>
            </a:r>
            <a:r>
              <a:rPr lang="tr-TR" sz="2600" i="1" dirty="0">
                <a:solidFill>
                  <a:srgbClr val="1C1C1C"/>
                </a:solidFill>
                <a:ea typeface="Times New Roman" panose="02020603050405020304" pitchFamily="18" charset="0"/>
                <a:cs typeface="Arial" panose="020B0604020202020204" pitchFamily="34" charset="0"/>
              </a:rPr>
              <a:t>  </a:t>
            </a:r>
            <a:r>
              <a:rPr lang="tr-TR" sz="2600" i="1" spc="140" dirty="0">
                <a:solidFill>
                  <a:srgbClr val="1C1C1C"/>
                </a:solidFill>
                <a:ea typeface="Times New Roman" panose="02020603050405020304" pitchFamily="18" charset="0"/>
                <a:cs typeface="Arial" panose="020B0604020202020204" pitchFamily="34" charset="0"/>
              </a:rPr>
              <a:t> </a:t>
            </a:r>
            <a:r>
              <a:rPr lang="tr-TR" sz="2600" i="1" spc="25" dirty="0">
                <a:solidFill>
                  <a:srgbClr val="3F3F3F"/>
                </a:solidFill>
                <a:ea typeface="Times New Roman" panose="02020603050405020304" pitchFamily="18" charset="0"/>
                <a:cs typeface="Arial" panose="020B0604020202020204" pitchFamily="34" charset="0"/>
              </a:rPr>
              <a:t>o</a:t>
            </a:r>
            <a:r>
              <a:rPr lang="tr-TR" sz="2600" i="1" dirty="0">
                <a:solidFill>
                  <a:srgbClr val="2B2B2B"/>
                </a:solidFill>
                <a:ea typeface="Times New Roman" panose="02020603050405020304" pitchFamily="18" charset="0"/>
                <a:cs typeface="Arial" panose="020B0604020202020204" pitchFamily="34" charset="0"/>
              </a:rPr>
              <a:t>l</a:t>
            </a:r>
            <a:r>
              <a:rPr lang="tr-TR" sz="2600" i="1" dirty="0">
                <a:solidFill>
                  <a:srgbClr val="3F3F3F"/>
                </a:solidFill>
                <a:ea typeface="Times New Roman" panose="02020603050405020304" pitchFamily="18" charset="0"/>
                <a:cs typeface="Arial" panose="020B0604020202020204" pitchFamily="34" charset="0"/>
              </a:rPr>
              <a:t>unma</a:t>
            </a:r>
            <a:r>
              <a:rPr lang="tr-TR" sz="2600" i="1" spc="55" dirty="0">
                <a:solidFill>
                  <a:srgbClr val="3F3F3F"/>
                </a:solidFill>
                <a:ea typeface="Times New Roman" panose="02020603050405020304" pitchFamily="18" charset="0"/>
                <a:cs typeface="Arial" panose="020B0604020202020204" pitchFamily="34" charset="0"/>
              </a:rPr>
              <a:t>sı</a:t>
            </a:r>
            <a:r>
              <a:rPr lang="tr-TR" sz="2600" i="1" dirty="0">
                <a:solidFill>
                  <a:srgbClr val="545454"/>
                </a:solidFill>
                <a:ea typeface="Times New Roman" panose="02020603050405020304" pitchFamily="18" charset="0"/>
                <a:cs typeface="Arial" panose="020B0604020202020204" pitchFamily="34" charset="0"/>
              </a:rPr>
              <a:t>, </a:t>
            </a:r>
            <a:r>
              <a:rPr lang="tr-TR" sz="2600" i="1" spc="115" dirty="0">
                <a:solidFill>
                  <a:srgbClr val="545454"/>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çocuğun</a:t>
            </a:r>
            <a:r>
              <a:rPr lang="tr-TR" sz="2600" i="1" dirty="0">
                <a:solidFill>
                  <a:srgbClr val="3F3F3F"/>
                </a:solidFill>
                <a:ea typeface="Times New Roman" panose="02020603050405020304" pitchFamily="18" charset="0"/>
                <a:cs typeface="Arial" panose="020B0604020202020204" pitchFamily="34" charset="0"/>
              </a:rPr>
              <a:t>    </a:t>
            </a:r>
            <a:r>
              <a:rPr lang="tr-TR" sz="2600" i="1" spc="1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ken</a:t>
            </a:r>
            <a:r>
              <a:rPr lang="tr-TR" sz="2600" i="1" dirty="0">
                <a:solidFill>
                  <a:srgbClr val="3F3F3F"/>
                </a:solidFill>
                <a:ea typeface="Times New Roman" panose="02020603050405020304" pitchFamily="18" charset="0"/>
                <a:cs typeface="Arial" panose="020B0604020202020204" pitchFamily="34" charset="0"/>
              </a:rPr>
              <a:t>di</a:t>
            </a:r>
            <a:r>
              <a:rPr lang="tr-TR" sz="2600" i="1" dirty="0">
                <a:solidFill>
                  <a:srgbClr val="545454"/>
                </a:solidFill>
                <a:ea typeface="Times New Roman" panose="02020603050405020304" pitchFamily="18" charset="0"/>
                <a:cs typeface="Arial" panose="020B0604020202020204" pitchFamily="34" charset="0"/>
              </a:rPr>
              <a:t>s</a:t>
            </a:r>
            <a:r>
              <a:rPr lang="tr-TR" sz="2600" i="1" dirty="0">
                <a:solidFill>
                  <a:srgbClr val="3F3F3F"/>
                </a:solidFill>
                <a:ea typeface="Times New Roman" panose="02020603050405020304" pitchFamily="18" charset="0"/>
                <a:cs typeface="Arial" panose="020B0604020202020204" pitchFamily="34" charset="0"/>
              </a:rPr>
              <a:t>ini  </a:t>
            </a:r>
            <a:r>
              <a:rPr lang="tr-TR" sz="2600" i="1" spc="4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tu</a:t>
            </a:r>
            <a:r>
              <a:rPr lang="tr-TR" sz="2600" i="1" dirty="0">
                <a:solidFill>
                  <a:srgbClr val="545454"/>
                </a:solidFill>
                <a:ea typeface="Times New Roman" panose="02020603050405020304" pitchFamily="18" charset="0"/>
                <a:cs typeface="Arial" panose="020B0604020202020204" pitchFamily="34" charset="0"/>
              </a:rPr>
              <a:t>t</a:t>
            </a:r>
            <a:r>
              <a:rPr lang="tr-TR" sz="2600" i="1" dirty="0">
                <a:solidFill>
                  <a:srgbClr val="3F3F3F"/>
                </a:solidFill>
                <a:ea typeface="Times New Roman" panose="02020603050405020304" pitchFamily="18" charset="0"/>
                <a:cs typeface="Arial" panose="020B0604020202020204" pitchFamily="34" charset="0"/>
              </a:rPr>
              <a:t>am</a:t>
            </a:r>
            <a:r>
              <a:rPr lang="tr-TR" sz="2600" i="1" dirty="0">
                <a:solidFill>
                  <a:srgbClr val="545454"/>
                </a:solidFill>
                <a:ea typeface="Times New Roman" panose="02020603050405020304" pitchFamily="18" charset="0"/>
                <a:cs typeface="Arial" panose="020B0604020202020204" pitchFamily="34" charset="0"/>
              </a:rPr>
              <a:t>a</a:t>
            </a:r>
            <a:r>
              <a:rPr lang="tr-TR" sz="2600" i="1" dirty="0">
                <a:solidFill>
                  <a:srgbClr val="3F3F3F"/>
                </a:solidFill>
                <a:ea typeface="Times New Roman" panose="02020603050405020304" pitchFamily="18" charset="0"/>
                <a:cs typeface="Arial" panose="020B0604020202020204" pitchFamily="34" charset="0"/>
              </a:rPr>
              <a:t>yacak  </a:t>
            </a:r>
            <a:r>
              <a:rPr lang="tr-TR" sz="2600" i="1" spc="140" dirty="0">
                <a:solidFill>
                  <a:srgbClr val="3F3F3F"/>
                </a:solidFill>
                <a:ea typeface="Times New Roman" panose="02020603050405020304" pitchFamily="18" charset="0"/>
                <a:cs typeface="Arial" panose="020B0604020202020204" pitchFamily="34" charset="0"/>
              </a:rPr>
              <a:t> </a:t>
            </a:r>
            <a:r>
              <a:rPr lang="tr-TR" sz="2600" i="1" dirty="0">
                <a:solidFill>
                  <a:srgbClr val="545454"/>
                </a:solidFill>
                <a:ea typeface="Times New Roman" panose="02020603050405020304" pitchFamily="18" charset="0"/>
                <a:cs typeface="Arial" panose="020B0604020202020204" pitchFamily="34" charset="0"/>
              </a:rPr>
              <a:t>kad</a:t>
            </a:r>
            <a:r>
              <a:rPr lang="tr-TR" sz="2600" i="1" dirty="0">
                <a:solidFill>
                  <a:srgbClr val="3F3F3F"/>
                </a:solidFill>
                <a:ea typeface="Times New Roman" panose="02020603050405020304" pitchFamily="18" charset="0"/>
                <a:cs typeface="Arial" panose="020B0604020202020204" pitchFamily="34" charset="0"/>
              </a:rPr>
              <a:t>ar  </a:t>
            </a:r>
            <a:r>
              <a:rPr lang="tr-TR" sz="2600" i="1" spc="1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idrar </a:t>
            </a:r>
            <a:r>
              <a:rPr lang="tr-TR" sz="2600" i="1" spc="11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yapma </a:t>
            </a:r>
            <a:r>
              <a:rPr lang="tr-TR" sz="2600" i="1" spc="260" dirty="0">
                <a:solidFill>
                  <a:srgbClr val="3F3F3F"/>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ihtiyaç</a:t>
            </a:r>
            <a:r>
              <a:rPr lang="tr-TR" sz="2600" i="1" dirty="0">
                <a:solidFill>
                  <a:srgbClr val="2B2B2B"/>
                </a:solidFill>
                <a:ea typeface="Times New Roman" panose="02020603050405020304" pitchFamily="18" charset="0"/>
                <a:cs typeface="Arial" panose="020B0604020202020204" pitchFamily="34" charset="0"/>
              </a:rPr>
              <a:t> duyması </a:t>
            </a:r>
            <a:r>
              <a:rPr lang="tr-TR" sz="2600" i="1" spc="115"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ha</a:t>
            </a:r>
            <a:r>
              <a:rPr lang="tr-TR" sz="2600" i="1" dirty="0">
                <a:solidFill>
                  <a:srgbClr val="2B2B2B"/>
                </a:solidFill>
                <a:ea typeface="Times New Roman" panose="02020603050405020304" pitchFamily="18" charset="0"/>
                <a:cs typeface="Arial" panose="020B0604020202020204" pitchFamily="34" charset="0"/>
              </a:rPr>
              <a:t>linde </a:t>
            </a:r>
            <a:r>
              <a:rPr lang="tr-TR" sz="2600" i="1" spc="100" dirty="0">
                <a:solidFill>
                  <a:srgbClr val="2B2B2B"/>
                </a:solidFill>
                <a:ea typeface="Times New Roman" panose="02020603050405020304" pitchFamily="18" charset="0"/>
                <a:cs typeface="Arial" panose="020B0604020202020204" pitchFamily="34" charset="0"/>
              </a:rPr>
              <a:t> </a:t>
            </a:r>
            <a:r>
              <a:rPr lang="tr-TR" sz="2600" i="1" dirty="0">
                <a:solidFill>
                  <a:srgbClr val="3F3F3F"/>
                </a:solidFill>
                <a:ea typeface="Times New Roman" panose="02020603050405020304" pitchFamily="18" charset="0"/>
                <a:cs typeface="Arial" panose="020B0604020202020204" pitchFamily="34" charset="0"/>
              </a:rPr>
              <a:t>görevli</a:t>
            </a:r>
            <a:r>
              <a:rPr lang="tr-TR" sz="2600" i="1" dirty="0">
                <a:solidFill>
                  <a:srgbClr val="1C1C1C"/>
                </a:solidFill>
                <a:ea typeface="Times New Roman" panose="02020603050405020304" pitchFamily="18" charset="0"/>
                <a:cs typeface="Arial" panose="020B0604020202020204" pitchFamily="34" charset="0"/>
              </a:rPr>
              <a:t> </a:t>
            </a:r>
            <a:r>
              <a:rPr lang="tr-TR" sz="2600" i="1" spc="10" dirty="0">
                <a:solidFill>
                  <a:srgbClr val="1C1C1C"/>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i</a:t>
            </a:r>
            <a:r>
              <a:rPr lang="tr-TR" sz="2600" i="1" dirty="0">
                <a:solidFill>
                  <a:srgbClr val="3F3F3F"/>
                </a:solidFill>
                <a:ea typeface="Times New Roman" panose="02020603050405020304" pitchFamily="18" charset="0"/>
                <a:cs typeface="Arial" panose="020B0604020202020204" pitchFamily="34" charset="0"/>
              </a:rPr>
              <a:t>le</a:t>
            </a:r>
            <a:r>
              <a:rPr lang="tr-TR" sz="2600" i="1" spc="100" dirty="0">
                <a:solidFill>
                  <a:srgbClr val="3F3F3F"/>
                </a:solidFill>
                <a:ea typeface="Times New Roman" panose="02020603050405020304" pitchFamily="18" charset="0"/>
                <a:cs typeface="Arial" panose="020B0604020202020204" pitchFamily="34" charset="0"/>
              </a:rPr>
              <a:t> </a:t>
            </a:r>
            <a:r>
              <a:rPr lang="tr-TR" sz="2600" i="1" dirty="0">
                <a:solidFill>
                  <a:srgbClr val="2B2B2B"/>
                </a:solidFill>
                <a:ea typeface="Times New Roman" panose="02020603050405020304" pitchFamily="18" charset="0"/>
                <a:cs typeface="Arial" panose="020B0604020202020204" pitchFamily="34" charset="0"/>
              </a:rPr>
              <a:t>b</a:t>
            </a:r>
            <a:r>
              <a:rPr lang="tr-TR" sz="2600" i="1" dirty="0">
                <a:solidFill>
                  <a:srgbClr val="3F3F3F"/>
                </a:solidFill>
                <a:ea typeface="Times New Roman" panose="02020603050405020304" pitchFamily="18" charset="0"/>
                <a:cs typeface="Arial" panose="020B0604020202020204" pitchFamily="34" charset="0"/>
              </a:rPr>
              <a:t>irlik</a:t>
            </a:r>
            <a:r>
              <a:rPr lang="tr-TR" sz="2600" i="1" spc="-5" dirty="0">
                <a:solidFill>
                  <a:srgbClr val="3F3F3F"/>
                </a:solidFill>
                <a:ea typeface="Times New Roman" panose="02020603050405020304" pitchFamily="18" charset="0"/>
                <a:cs typeface="Arial" panose="020B0604020202020204" pitchFamily="34" charset="0"/>
              </a:rPr>
              <a:t>t</a:t>
            </a:r>
            <a:r>
              <a:rPr lang="tr-TR" sz="2600" i="1" dirty="0">
                <a:solidFill>
                  <a:srgbClr val="2B2B2B"/>
                </a:solidFill>
                <a:ea typeface="Times New Roman" panose="02020603050405020304" pitchFamily="18" charset="0"/>
                <a:cs typeface="Arial" panose="020B0604020202020204" pitchFamily="34" charset="0"/>
              </a:rPr>
              <a:t>e </a:t>
            </a:r>
            <a:r>
              <a:rPr lang="tr-TR" sz="2600" i="1" spc="55"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tuvale</a:t>
            </a:r>
            <a:r>
              <a:rPr lang="tr-TR" sz="2600" b="1" i="1" spc="-5" dirty="0">
                <a:solidFill>
                  <a:srgbClr val="3F3F3F"/>
                </a:solidFill>
                <a:ea typeface="Times New Roman" panose="02020603050405020304" pitchFamily="18" charset="0"/>
                <a:cs typeface="Arial" panose="020B0604020202020204" pitchFamily="34" charset="0"/>
              </a:rPr>
              <a:t>t</a:t>
            </a:r>
            <a:r>
              <a:rPr lang="tr-TR" sz="2600" b="1" i="1" dirty="0">
                <a:solidFill>
                  <a:srgbClr val="2B2B2B"/>
                </a:solidFill>
                <a:ea typeface="Times New Roman" panose="02020603050405020304" pitchFamily="18" charset="0"/>
                <a:cs typeface="Arial" panose="020B0604020202020204" pitchFamily="34" charset="0"/>
              </a:rPr>
              <a:t>e </a:t>
            </a:r>
            <a:r>
              <a:rPr lang="tr-TR" sz="2600" b="1" i="1" spc="40" dirty="0">
                <a:solidFill>
                  <a:srgbClr val="2B2B2B"/>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g</a:t>
            </a:r>
            <a:r>
              <a:rPr lang="tr-TR" sz="2600" b="1" i="1" dirty="0">
                <a:solidFill>
                  <a:srgbClr val="2B2B2B"/>
                </a:solidFill>
                <a:ea typeface="Times New Roman" panose="02020603050405020304" pitchFamily="18" charset="0"/>
                <a:cs typeface="Arial" panose="020B0604020202020204" pitchFamily="34" charset="0"/>
              </a:rPr>
              <a:t>i</a:t>
            </a:r>
            <a:r>
              <a:rPr lang="tr-TR" sz="2600" b="1" i="1" dirty="0">
                <a:solidFill>
                  <a:srgbClr val="3F3F3F"/>
                </a:solidFill>
                <a:ea typeface="Times New Roman" panose="02020603050405020304" pitchFamily="18" charset="0"/>
                <a:cs typeface="Arial" panose="020B0604020202020204" pitchFamily="34" charset="0"/>
              </a:rPr>
              <a:t>tmelerine</a:t>
            </a:r>
            <a:r>
              <a:rPr lang="tr-TR" sz="2600" b="1" i="1" spc="270" dirty="0">
                <a:solidFill>
                  <a:srgbClr val="3F3F3F"/>
                </a:solidFill>
                <a:ea typeface="Times New Roman" panose="02020603050405020304" pitchFamily="18" charset="0"/>
                <a:cs typeface="Arial" panose="020B0604020202020204" pitchFamily="34" charset="0"/>
              </a:rPr>
              <a:t> </a:t>
            </a:r>
            <a:r>
              <a:rPr lang="tr-TR" sz="2600" b="1" i="1" dirty="0">
                <a:solidFill>
                  <a:srgbClr val="2B2B2B"/>
                </a:solidFill>
                <a:ea typeface="Times New Roman" panose="02020603050405020304" pitchFamily="18" charset="0"/>
                <a:cs typeface="Arial" panose="020B0604020202020204" pitchFamily="34" charset="0"/>
              </a:rPr>
              <a:t>i</a:t>
            </a:r>
            <a:r>
              <a:rPr lang="tr-TR" sz="2600" b="1" i="1" dirty="0">
                <a:solidFill>
                  <a:srgbClr val="545454"/>
                </a:solidFill>
                <a:ea typeface="Times New Roman" panose="02020603050405020304" pitchFamily="18" charset="0"/>
                <a:cs typeface="Arial" panose="020B0604020202020204" pitchFamily="34" charset="0"/>
              </a:rPr>
              <a:t>z</a:t>
            </a:r>
            <a:r>
              <a:rPr lang="tr-TR" sz="2600" b="1" i="1" dirty="0">
                <a:solidFill>
                  <a:srgbClr val="2B2B2B"/>
                </a:solidFill>
                <a:ea typeface="Times New Roman" panose="02020603050405020304" pitchFamily="18" charset="0"/>
                <a:cs typeface="Arial" panose="020B0604020202020204" pitchFamily="34" charset="0"/>
              </a:rPr>
              <a:t>i</a:t>
            </a:r>
            <a:r>
              <a:rPr lang="tr-TR" sz="2600" b="1" i="1" dirty="0">
                <a:solidFill>
                  <a:srgbClr val="3F3F3F"/>
                </a:solidFill>
                <a:ea typeface="Times New Roman" panose="02020603050405020304" pitchFamily="18" charset="0"/>
                <a:cs typeface="Arial" panose="020B0604020202020204" pitchFamily="34" charset="0"/>
              </a:rPr>
              <a:t>n</a:t>
            </a:r>
            <a:r>
              <a:rPr lang="tr-TR" sz="2600" b="1" i="1" spc="130" dirty="0">
                <a:solidFill>
                  <a:srgbClr val="3F3F3F"/>
                </a:solidFill>
                <a:ea typeface="Times New Roman" panose="02020603050405020304" pitchFamily="18" charset="0"/>
                <a:cs typeface="Arial" panose="020B0604020202020204" pitchFamily="34" charset="0"/>
              </a:rPr>
              <a:t> </a:t>
            </a:r>
            <a:r>
              <a:rPr lang="tr-TR" sz="2600" b="1" i="1" dirty="0">
                <a:solidFill>
                  <a:srgbClr val="3F3F3F"/>
                </a:solidFill>
                <a:ea typeface="Times New Roman" panose="02020603050405020304" pitchFamily="18" charset="0"/>
                <a:cs typeface="Arial" panose="020B0604020202020204" pitchFamily="34" charset="0"/>
              </a:rPr>
              <a:t>v</a:t>
            </a:r>
            <a:r>
              <a:rPr lang="tr-TR" sz="2600" b="1" i="1" dirty="0">
                <a:solidFill>
                  <a:srgbClr val="2B2B2B"/>
                </a:solidFill>
                <a:ea typeface="Times New Roman" panose="02020603050405020304" pitchFamily="18" charset="0"/>
                <a:cs typeface="Arial" panose="020B0604020202020204" pitchFamily="34" charset="0"/>
              </a:rPr>
              <a:t>e</a:t>
            </a:r>
            <a:r>
              <a:rPr lang="tr-TR" sz="2600" b="1" i="1" dirty="0">
                <a:solidFill>
                  <a:srgbClr val="3F3F3F"/>
                </a:solidFill>
                <a:ea typeface="Times New Roman" panose="02020603050405020304" pitchFamily="18" charset="0"/>
                <a:cs typeface="Arial" panose="020B0604020202020204" pitchFamily="34" charset="0"/>
              </a:rPr>
              <a:t>ri</a:t>
            </a:r>
            <a:r>
              <a:rPr lang="tr-TR" sz="2600" b="1" i="1" dirty="0">
                <a:solidFill>
                  <a:srgbClr val="545454"/>
                </a:solidFill>
                <a:ea typeface="Times New Roman" panose="02020603050405020304" pitchFamily="18" charset="0"/>
                <a:cs typeface="Arial" panose="020B0604020202020204" pitchFamily="34" charset="0"/>
              </a:rPr>
              <a:t>l</a:t>
            </a:r>
            <a:r>
              <a:rPr lang="tr-TR" sz="2600" b="1" i="1" dirty="0">
                <a:solidFill>
                  <a:srgbClr val="3F3F3F"/>
                </a:solidFill>
                <a:ea typeface="Times New Roman" panose="02020603050405020304" pitchFamily="18" charset="0"/>
                <a:cs typeface="Arial" panose="020B0604020202020204" pitchFamily="34" charset="0"/>
              </a:rPr>
              <a:t>m</a:t>
            </a:r>
            <a:r>
              <a:rPr lang="tr-TR" sz="2600" b="1" i="1" dirty="0">
                <a:solidFill>
                  <a:srgbClr val="545454"/>
                </a:solidFill>
                <a:ea typeface="Times New Roman" panose="02020603050405020304" pitchFamily="18" charset="0"/>
                <a:cs typeface="Arial" panose="020B0604020202020204" pitchFamily="34" charset="0"/>
              </a:rPr>
              <a:t>es</a:t>
            </a:r>
            <a:r>
              <a:rPr lang="tr-TR" sz="2600" b="1" i="1" dirty="0">
                <a:solidFill>
                  <a:srgbClr val="3F3F3F"/>
                </a:solidFill>
                <a:ea typeface="Times New Roman" panose="02020603050405020304" pitchFamily="18" charset="0"/>
                <a:cs typeface="Arial" panose="020B0604020202020204" pitchFamily="34" charset="0"/>
              </a:rPr>
              <a:t>i,</a:t>
            </a:r>
            <a:endParaRPr lang="tr-TR" sz="2600" b="1" i="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46458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E28BE70B-7277-457C-B369-ADB1583437D0}"/>
              </a:ext>
            </a:extLst>
          </p:cNvPr>
          <p:cNvSpPr/>
          <p:nvPr/>
        </p:nvSpPr>
        <p:spPr>
          <a:xfrm>
            <a:off x="755576" y="1556792"/>
            <a:ext cx="8136904" cy="2639953"/>
          </a:xfrm>
          <a:prstGeom prst="rect">
            <a:avLst/>
          </a:prstGeom>
        </p:spPr>
        <p:txBody>
          <a:bodyPr wrap="square">
            <a:spAutoFit/>
          </a:bodyPr>
          <a:lstStyle/>
          <a:p>
            <a:pPr marL="81280" marR="95885" indent="411480">
              <a:lnSpc>
                <a:spcPct val="107000"/>
              </a:lnSpc>
              <a:spcBef>
                <a:spcPts val="240"/>
              </a:spcBef>
              <a:spcAft>
                <a:spcPts val="0"/>
              </a:spcAft>
            </a:pPr>
            <a:r>
              <a:rPr lang="tr-TR" sz="2600" b="1" i="1" dirty="0">
                <a:solidFill>
                  <a:srgbClr val="1C1C1C"/>
                </a:solidFill>
                <a:latin typeface="Arial" panose="020B0604020202020204" pitchFamily="34" charset="0"/>
                <a:ea typeface="Times New Roman" panose="02020603050405020304" pitchFamily="18" charset="0"/>
                <a:cs typeface="Arial" panose="020B0604020202020204" pitchFamily="34" charset="0"/>
              </a:rPr>
              <a:t>1</a:t>
            </a:r>
            <a:r>
              <a:rPr lang="tr-TR" sz="2600" b="1" i="1" dirty="0">
                <a:solidFill>
                  <a:srgbClr val="2B2B2B"/>
                </a:solidFill>
                <a:latin typeface="Arial" panose="020B0604020202020204" pitchFamily="34" charset="0"/>
                <a:ea typeface="Times New Roman" panose="02020603050405020304" pitchFamily="18" charset="0"/>
                <a:cs typeface="Arial" panose="020B0604020202020204" pitchFamily="34" charset="0"/>
              </a:rPr>
              <a:t>1</a:t>
            </a:r>
            <a:r>
              <a:rPr lang="tr-TR" sz="2600" b="1" i="1" dirty="0">
                <a:solidFill>
                  <a:srgbClr val="1C1C1C"/>
                </a:solidFill>
                <a:latin typeface="Arial" panose="020B0604020202020204" pitchFamily="34" charset="0"/>
                <a:ea typeface="Times New Roman" panose="02020603050405020304" pitchFamily="18" charset="0"/>
                <a:cs typeface="Arial" panose="020B0604020202020204" pitchFamily="34" charset="0"/>
              </a:rPr>
              <a:t>-</a:t>
            </a:r>
            <a:r>
              <a:rPr lang="tr-TR" sz="2600" b="1" i="1" spc="70" dirty="0">
                <a:solidFill>
                  <a:srgbClr val="1C1C1C"/>
                </a:solidFill>
                <a:latin typeface="Arial" panose="020B0604020202020204" pitchFamily="34" charset="0"/>
                <a:ea typeface="Times New Roman" panose="02020603050405020304" pitchFamily="18" charset="0"/>
                <a:cs typeface="Arial" panose="020B0604020202020204" pitchFamily="34" charset="0"/>
              </a:rPr>
              <a:t> </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Diy</a:t>
            </a:r>
            <a:r>
              <a:rPr lang="tr-TR" sz="2600" i="1" dirty="0">
                <a:solidFill>
                  <a:srgbClr val="1C1C1C"/>
                </a:solidFill>
                <a:latin typeface="Times New Roman" panose="02020603050405020304" pitchFamily="18" charset="0"/>
                <a:ea typeface="Times New Roman" panose="02020603050405020304" pitchFamily="18" charset="0"/>
                <a:cs typeface="Arial" panose="020B0604020202020204" pitchFamily="34" charset="0"/>
              </a:rPr>
              <a:t>a</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be</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t</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li   </a:t>
            </a:r>
            <a:r>
              <a:rPr lang="tr-TR" sz="2600" i="1" spc="13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öğrencilerin   </a:t>
            </a:r>
            <a:r>
              <a:rPr lang="tr-TR" sz="2600" i="1" spc="95"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yaşam  </a:t>
            </a:r>
            <a:r>
              <a:rPr lang="tr-TR" sz="2600" i="1" spc="100"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1C1C1C"/>
                </a:solidFill>
                <a:latin typeface="Times New Roman" panose="02020603050405020304" pitchFamily="18" charset="0"/>
                <a:ea typeface="Times New Roman" panose="02020603050405020304" pitchFamily="18" charset="0"/>
                <a:cs typeface="Arial" panose="020B0604020202020204" pitchFamily="34" charset="0"/>
              </a:rPr>
              <a:t>b</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oyun</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c</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   </a:t>
            </a:r>
            <a:r>
              <a:rPr lang="tr-TR" sz="2600" i="1" spc="25"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sa</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ğlıkl</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arının</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spc="70"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korunması</a:t>
            </a:r>
            <a:r>
              <a:rPr lang="tr-TR" sz="2600" i="1" dirty="0">
                <a:solidFill>
                  <a:srgbClr val="1C1C1C"/>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spc="80" dirty="0">
                <a:solidFill>
                  <a:srgbClr val="1C1C1C"/>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v</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e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ken</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d</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il</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e</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r</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i</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n</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i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güv</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en</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de  </a:t>
            </a:r>
            <a:r>
              <a:rPr lang="tr-TR" sz="2600" i="1" spc="140"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hiss</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et</a:t>
            </a:r>
            <a:r>
              <a:rPr lang="tr-TR" sz="2600" i="1" spc="-5"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m</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e</a:t>
            </a:r>
            <a:r>
              <a:rPr lang="tr-TR" sz="2600" i="1" dirty="0">
                <a:solidFill>
                  <a:srgbClr val="1C1C1C"/>
                </a:solidFill>
                <a:latin typeface="Times New Roman" panose="02020603050405020304" pitchFamily="18" charset="0"/>
                <a:ea typeface="Times New Roman" panose="02020603050405020304" pitchFamily="18" charset="0"/>
                <a:cs typeface="Arial" panose="020B0604020202020204" pitchFamily="34" charset="0"/>
              </a:rPr>
              <a:t>l</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eri    </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için </a:t>
            </a:r>
            <a:r>
              <a:rPr lang="tr-TR" sz="2600" i="1" spc="175"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oku</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l</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d</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  </a:t>
            </a:r>
            <a:r>
              <a:rPr lang="tr-TR" sz="2600" i="1" spc="7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ge</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r</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e</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kli  </a:t>
            </a:r>
            <a:r>
              <a:rPr lang="tr-TR" sz="2600" i="1" spc="45"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tedbi</a:t>
            </a:r>
            <a:r>
              <a:rPr lang="tr-TR" sz="2600" i="1" spc="-5"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r</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l</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eri</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n  </a:t>
            </a:r>
            <a:r>
              <a:rPr lang="tr-TR" sz="2600" i="1" spc="18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alınmasına</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spc="235"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yönelik</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spc="255"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ol</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a</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r</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ak  </a:t>
            </a:r>
            <a:r>
              <a:rPr lang="tr-TR" sz="2600" i="1" spc="30"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id</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ar</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eci</a:t>
            </a:r>
            <a:r>
              <a:rPr lang="tr-TR" sz="2600" i="1" spc="-5"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l</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e</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r, öğretmenler,   v</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eli</a:t>
            </a:r>
            <a:r>
              <a:rPr lang="tr-TR" sz="2600" i="1" spc="-5"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l</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er </a:t>
            </a:r>
            <a:r>
              <a:rPr lang="tr-TR" sz="2600" i="1" spc="100"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ve</a:t>
            </a:r>
            <a:r>
              <a:rPr lang="tr-TR" sz="2600" i="1" spc="55"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servi</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s</a:t>
            </a:r>
            <a:r>
              <a:rPr lang="tr-TR" sz="2600" i="1" spc="255"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şoförlerinin</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spc="155"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y</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kın</a:t>
            </a:r>
            <a:r>
              <a:rPr lang="tr-TR" sz="2600" i="1" spc="235"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545454"/>
                </a:solidFill>
                <a:latin typeface="Times New Roman" panose="02020603050405020304" pitchFamily="18" charset="0"/>
                <a:ea typeface="Times New Roman" panose="02020603050405020304" pitchFamily="18" charset="0"/>
                <a:cs typeface="Arial" panose="020B0604020202020204" pitchFamily="34" charset="0"/>
              </a:rPr>
              <a:t>işbirliğinde</a:t>
            </a:r>
            <a:r>
              <a:rPr lang="tr-TR" sz="2600" i="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spc="13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olmasının </a:t>
            </a:r>
            <a:r>
              <a:rPr lang="tr-TR" sz="2600" i="1" spc="150"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 </a:t>
            </a:r>
            <a:r>
              <a:rPr lang="tr-TR" sz="2600" i="1" dirty="0">
                <a:solidFill>
                  <a:srgbClr val="3F3F3F"/>
                </a:solidFill>
                <a:latin typeface="Times New Roman" panose="02020603050405020304" pitchFamily="18" charset="0"/>
                <a:ea typeface="Times New Roman" panose="02020603050405020304" pitchFamily="18" charset="0"/>
                <a:cs typeface="Arial" panose="020B0604020202020204" pitchFamily="34" charset="0"/>
              </a:rPr>
              <a:t>sağlanması</a:t>
            </a:r>
            <a:r>
              <a:rPr lang="tr-TR" sz="2600" i="1" dirty="0">
                <a:solidFill>
                  <a:srgbClr val="1C1C1C"/>
                </a:solidFill>
                <a:latin typeface="Times New Roman" panose="02020603050405020304" pitchFamily="18" charset="0"/>
                <a:ea typeface="Times New Roman" panose="02020603050405020304" pitchFamily="18" charset="0"/>
                <a:cs typeface="Arial" panose="020B0604020202020204" pitchFamily="34" charset="0"/>
              </a:rPr>
              <a:t>,</a:t>
            </a:r>
            <a:endParaRPr lang="tr-TR" sz="2600" i="1"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7367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1A6BA8D3-17F0-4E1C-9066-7CBB700DD031}"/>
              </a:ext>
            </a:extLst>
          </p:cNvPr>
          <p:cNvSpPr/>
          <p:nvPr/>
        </p:nvSpPr>
        <p:spPr>
          <a:xfrm>
            <a:off x="467544" y="404664"/>
            <a:ext cx="8676456" cy="5139677"/>
          </a:xfrm>
          <a:prstGeom prst="rect">
            <a:avLst/>
          </a:prstGeom>
        </p:spPr>
        <p:txBody>
          <a:bodyPr wrap="square">
            <a:spAutoFit/>
          </a:bodyPr>
          <a:lstStyle/>
          <a:p>
            <a:pPr marL="1109345" marR="206375" indent="-228600" algn="just">
              <a:lnSpc>
                <a:spcPct val="105000"/>
              </a:lnSpc>
              <a:spcAft>
                <a:spcPts val="0"/>
              </a:spcAft>
              <a:tabLst>
                <a:tab pos="1092200" algn="l"/>
              </a:tabLst>
            </a:pPr>
            <a:endParaRPr lang="tr-TR" sz="2400" dirty="0">
              <a:solidFill>
                <a:srgbClr val="2A2F2F"/>
              </a:solidFill>
              <a:latin typeface="Times New Roman" panose="02020603050405020304" pitchFamily="18" charset="0"/>
              <a:ea typeface="Times New Roman" panose="02020603050405020304" pitchFamily="18" charset="0"/>
              <a:cs typeface="Arial" panose="020B0604020202020204" pitchFamily="34" charset="0"/>
            </a:endParaRPr>
          </a:p>
          <a:p>
            <a:pPr marL="1109345" marR="206375" indent="-228600" algn="just">
              <a:lnSpc>
                <a:spcPct val="105000"/>
              </a:lnSpc>
              <a:spcAft>
                <a:spcPts val="0"/>
              </a:spcAft>
              <a:tabLst>
                <a:tab pos="1092200" algn="l"/>
              </a:tabLst>
            </a:pPr>
            <a:endParaRPr lang="tr-TR" sz="2400" dirty="0">
              <a:solidFill>
                <a:srgbClr val="2A2F2F"/>
              </a:solidFill>
              <a:latin typeface="Times New Roman" panose="02020603050405020304" pitchFamily="18" charset="0"/>
              <a:ea typeface="Times New Roman" panose="02020603050405020304" pitchFamily="18" charset="0"/>
              <a:cs typeface="Arial" panose="020B0604020202020204" pitchFamily="34" charset="0"/>
            </a:endParaRPr>
          </a:p>
          <a:p>
            <a:pPr marL="1109345" marR="206375" indent="-228600">
              <a:lnSpc>
                <a:spcPct val="105000"/>
              </a:lnSpc>
              <a:spcAft>
                <a:spcPts val="0"/>
              </a:spcAft>
              <a:tabLst>
                <a:tab pos="1092200" algn="l"/>
              </a:tabLst>
            </a:pPr>
            <a:r>
              <a:rPr lang="tr-TR" sz="2600" b="1" dirty="0">
                <a:solidFill>
                  <a:srgbClr val="2A2F2F"/>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Di</a:t>
            </a:r>
            <a:r>
              <a:rPr lang="tr-TR" sz="2600" b="1" dirty="0">
                <a:solidFill>
                  <a:srgbClr val="696B6D"/>
                </a:solidFill>
                <a:ea typeface="Times New Roman" panose="02020603050405020304" pitchFamily="18" charset="0"/>
                <a:cs typeface="Arial" panose="020B0604020202020204" pitchFamily="34" charset="0"/>
              </a:rPr>
              <a:t>ya</a:t>
            </a:r>
            <a:r>
              <a:rPr lang="tr-TR" sz="2600" b="1" dirty="0">
                <a:solidFill>
                  <a:srgbClr val="59595B"/>
                </a:solidFill>
                <a:ea typeface="Times New Roman" panose="02020603050405020304" pitchFamily="18" charset="0"/>
                <a:cs typeface="Arial" panose="020B0604020202020204" pitchFamily="34" charset="0"/>
              </a:rPr>
              <a:t>betli </a:t>
            </a:r>
            <a:r>
              <a:rPr lang="tr-TR" sz="2600" b="1" dirty="0">
                <a:solidFill>
                  <a:srgbClr val="696B6D"/>
                </a:solidFill>
                <a:ea typeface="Times New Roman" panose="02020603050405020304" pitchFamily="18" charset="0"/>
                <a:cs typeface="Arial" panose="020B0604020202020204" pitchFamily="34" charset="0"/>
              </a:rPr>
              <a:t>öğrencilerin</a:t>
            </a:r>
            <a:r>
              <a:rPr lang="tr-TR" sz="2600" b="1"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o</a:t>
            </a:r>
            <a:r>
              <a:rPr lang="tr-TR" sz="2600" b="1" dirty="0">
                <a:solidFill>
                  <a:srgbClr val="59595B"/>
                </a:solidFill>
                <a:ea typeface="Times New Roman" panose="02020603050405020304" pitchFamily="18" charset="0"/>
                <a:cs typeface="Arial" panose="020B0604020202020204" pitchFamily="34" charset="0"/>
              </a:rPr>
              <a:t>kuldaki s</a:t>
            </a:r>
            <a:r>
              <a:rPr lang="tr-TR" sz="2600" b="1" dirty="0">
                <a:solidFill>
                  <a:srgbClr val="696B6D"/>
                </a:solidFill>
                <a:ea typeface="Times New Roman" panose="02020603050405020304" pitchFamily="18" charset="0"/>
                <a:cs typeface="Arial" panose="020B0604020202020204" pitchFamily="34" charset="0"/>
              </a:rPr>
              <a:t>ına</a:t>
            </a:r>
            <a:r>
              <a:rPr lang="tr-TR" sz="2600" b="1" dirty="0">
                <a:solidFill>
                  <a:srgbClr val="59595B"/>
                </a:solidFill>
                <a:ea typeface="Times New Roman" panose="02020603050405020304" pitchFamily="18" charset="0"/>
                <a:cs typeface="Arial" panose="020B0604020202020204" pitchFamily="34" charset="0"/>
              </a:rPr>
              <a:t>vl</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rda v</a:t>
            </a:r>
            <a:r>
              <a:rPr lang="tr-TR" sz="2600" b="1" dirty="0">
                <a:solidFill>
                  <a:srgbClr val="696B6D"/>
                </a:solidFill>
                <a:ea typeface="Times New Roman" panose="02020603050405020304" pitchFamily="18" charset="0"/>
                <a:cs typeface="Arial" panose="020B0604020202020204" pitchFamily="34" charset="0"/>
              </a:rPr>
              <a:t>e</a:t>
            </a:r>
            <a:r>
              <a:rPr lang="tr-TR" sz="2600" b="1" spc="195" dirty="0">
                <a:solidFill>
                  <a:srgbClr val="696B6D"/>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merkezi  </a:t>
            </a:r>
            <a:r>
              <a:rPr lang="tr-TR" sz="2600" b="1" spc="60"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savlara</a:t>
            </a:r>
            <a:r>
              <a:rPr lang="tr-TR" sz="2600" b="1" dirty="0">
                <a:solidFill>
                  <a:srgbClr val="59595B"/>
                </a:solidFill>
                <a:ea typeface="Times New Roman" panose="02020603050405020304" pitchFamily="18" charset="0"/>
                <a:cs typeface="Arial" panose="020B0604020202020204" pitchFamily="34" charset="0"/>
              </a:rPr>
              <a:t>  </a:t>
            </a:r>
            <a:r>
              <a:rPr lang="tr-TR" sz="2600" b="1" spc="210" dirty="0">
                <a:solidFill>
                  <a:srgbClr val="59595B"/>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ted</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visini </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k</a:t>
            </a:r>
            <a:r>
              <a:rPr lang="tr-TR" sz="2600" b="1" dirty="0">
                <a:solidFill>
                  <a:srgbClr val="696B6D"/>
                </a:solidFill>
                <a:ea typeface="Times New Roman" panose="02020603050405020304" pitchFamily="18" charset="0"/>
                <a:cs typeface="Arial" panose="020B0604020202020204" pitchFamily="34" charset="0"/>
              </a:rPr>
              <a:t>sa</a:t>
            </a:r>
            <a:r>
              <a:rPr lang="tr-TR" sz="2600" b="1" dirty="0">
                <a:solidFill>
                  <a:srgbClr val="59595B"/>
                </a:solidFill>
                <a:ea typeface="Times New Roman" panose="02020603050405020304" pitchFamily="18" charset="0"/>
                <a:cs typeface="Arial" panose="020B0604020202020204" pitchFamily="34" charset="0"/>
              </a:rPr>
              <a:t>tm</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d</a:t>
            </a:r>
            <a:r>
              <a:rPr lang="tr-TR" sz="2600" b="1" dirty="0">
                <a:solidFill>
                  <a:srgbClr val="696B6D"/>
                </a:solidFill>
                <a:ea typeface="Times New Roman" panose="02020603050405020304" pitchFamily="18" charset="0"/>
                <a:cs typeface="Arial" panose="020B0604020202020204" pitchFamily="34" charset="0"/>
              </a:rPr>
              <a:t>an    </a:t>
            </a:r>
            <a:r>
              <a:rPr lang="tr-TR" sz="2600" b="1" spc="20" dirty="0">
                <a:solidFill>
                  <a:srgbClr val="696B6D"/>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ve</a:t>
            </a:r>
            <a:r>
              <a:rPr lang="tr-TR" sz="2600" b="1" spc="240" dirty="0">
                <a:solidFill>
                  <a:srgbClr val="696B6D"/>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ge</a:t>
            </a:r>
            <a:r>
              <a:rPr lang="tr-TR" sz="2600" b="1" dirty="0">
                <a:solidFill>
                  <a:srgbClr val="59595B"/>
                </a:solidFill>
                <a:ea typeface="Times New Roman" panose="02020603050405020304" pitchFamily="18" charset="0"/>
                <a:cs typeface="Arial" panose="020B0604020202020204" pitchFamily="34" charset="0"/>
              </a:rPr>
              <a:t>rekli  </a:t>
            </a:r>
            <a:r>
              <a:rPr lang="tr-TR" sz="2600" b="1" spc="50"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önlemleri</a:t>
            </a:r>
            <a:r>
              <a:rPr lang="tr-TR" sz="2600" b="1" dirty="0">
                <a:solidFill>
                  <a:srgbClr val="59595B"/>
                </a:solidFill>
                <a:ea typeface="Times New Roman" panose="02020603050405020304" pitchFamily="18" charset="0"/>
                <a:cs typeface="Arial" panose="020B0604020202020204" pitchFamily="34" charset="0"/>
              </a:rPr>
              <a:t>  </a:t>
            </a:r>
            <a:r>
              <a:rPr lang="tr-TR" sz="2600" b="1" spc="195"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l</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r</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k  </a:t>
            </a:r>
            <a:r>
              <a:rPr lang="tr-TR" sz="2600" b="1" spc="20"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katılmasını</a:t>
            </a:r>
            <a:r>
              <a:rPr lang="tr-TR" sz="2600" b="1" dirty="0">
                <a:solidFill>
                  <a:srgbClr val="59595B"/>
                </a:solidFill>
                <a:ea typeface="Times New Roman" panose="02020603050405020304" pitchFamily="18" charset="0"/>
                <a:cs typeface="Arial" panose="020B0604020202020204" pitchFamily="34" charset="0"/>
              </a:rPr>
              <a:t> </a:t>
            </a:r>
            <a:r>
              <a:rPr lang="tr-TR" sz="2600" b="1" spc="200"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sağlamak,  </a:t>
            </a:r>
            <a:r>
              <a:rPr lang="tr-TR" sz="2600" b="1" spc="180" dirty="0">
                <a:solidFill>
                  <a:srgbClr val="696B6D"/>
                </a:solidFill>
                <a:ea typeface="Times New Roman" panose="02020603050405020304" pitchFamily="18" charset="0"/>
                <a:cs typeface="Arial" panose="020B0604020202020204" pitchFamily="34" charset="0"/>
              </a:rPr>
              <a:t> </a:t>
            </a:r>
            <a:r>
              <a:rPr lang="tr-TR" sz="2600" b="1" spc="180" dirty="0">
                <a:solidFill>
                  <a:srgbClr val="59595B"/>
                </a:solidFill>
                <a:ea typeface="Times New Roman" panose="02020603050405020304" pitchFamily="18" charset="0"/>
                <a:cs typeface="Arial" panose="020B0604020202020204" pitchFamily="34" charset="0"/>
              </a:rPr>
              <a:t>B</a:t>
            </a:r>
            <a:r>
              <a:rPr lang="tr-TR" sz="2600" b="1" dirty="0">
                <a:solidFill>
                  <a:srgbClr val="59595B"/>
                </a:solidFill>
                <a:ea typeface="Times New Roman" panose="02020603050405020304" pitchFamily="18" charset="0"/>
                <a:cs typeface="Arial" panose="020B0604020202020204" pitchFamily="34" charset="0"/>
              </a:rPr>
              <a:t>u  konud</a:t>
            </a:r>
            <a:r>
              <a:rPr lang="tr-TR" sz="2600" b="1" dirty="0">
                <a:solidFill>
                  <a:srgbClr val="696B6D"/>
                </a:solidFill>
                <a:ea typeface="Times New Roman" panose="02020603050405020304" pitchFamily="18" charset="0"/>
                <a:cs typeface="Arial" panose="020B0604020202020204" pitchFamily="34" charset="0"/>
              </a:rPr>
              <a:t>a öğrencilere   </a:t>
            </a:r>
            <a:r>
              <a:rPr lang="tr-TR" sz="2600" b="1" spc="100" dirty="0">
                <a:solidFill>
                  <a:srgbClr val="696B6D"/>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r</a:t>
            </a:r>
            <a:r>
              <a:rPr lang="tr-TR" sz="2600" b="1" dirty="0">
                <a:solidFill>
                  <a:srgbClr val="696B6D"/>
                </a:solidFill>
                <a:ea typeface="Times New Roman" panose="02020603050405020304" pitchFamily="18" charset="0"/>
                <a:cs typeface="Arial" panose="020B0604020202020204" pitchFamily="34" charset="0"/>
              </a:rPr>
              <a:t>e</a:t>
            </a:r>
            <a:r>
              <a:rPr lang="tr-TR" sz="2600" b="1" dirty="0">
                <a:solidFill>
                  <a:srgbClr val="59595B"/>
                </a:solidFill>
                <a:ea typeface="Times New Roman" panose="02020603050405020304" pitchFamily="18" charset="0"/>
                <a:cs typeface="Arial" panose="020B0604020202020204" pitchFamily="34" charset="0"/>
              </a:rPr>
              <a:t>hb</a:t>
            </a:r>
            <a:r>
              <a:rPr lang="tr-TR" sz="2600" b="1" dirty="0">
                <a:solidFill>
                  <a:srgbClr val="696B6D"/>
                </a:solidFill>
                <a:ea typeface="Times New Roman" panose="02020603050405020304" pitchFamily="18" charset="0"/>
                <a:cs typeface="Arial" panose="020B0604020202020204" pitchFamily="34" charset="0"/>
              </a:rPr>
              <a:t>e</a:t>
            </a:r>
            <a:r>
              <a:rPr lang="tr-TR" sz="2600" b="1" dirty="0">
                <a:solidFill>
                  <a:srgbClr val="59595B"/>
                </a:solidFill>
                <a:ea typeface="Times New Roman" panose="02020603050405020304" pitchFamily="18" charset="0"/>
                <a:cs typeface="Arial" panose="020B0604020202020204" pitchFamily="34" charset="0"/>
              </a:rPr>
              <a:t>rlik  </a:t>
            </a:r>
            <a:r>
              <a:rPr lang="tr-TR" sz="2600" b="1" spc="235"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e</a:t>
            </a:r>
            <a:r>
              <a:rPr lang="tr-TR" sz="2600" b="1" dirty="0">
                <a:solidFill>
                  <a:srgbClr val="59595B"/>
                </a:solidFill>
                <a:ea typeface="Times New Roman" panose="02020603050405020304" pitchFamily="18" charset="0"/>
                <a:cs typeface="Arial" panose="020B0604020202020204" pitchFamily="34" charset="0"/>
              </a:rPr>
              <a:t>tm</a:t>
            </a:r>
            <a:r>
              <a:rPr lang="tr-TR" sz="2600" b="1" dirty="0">
                <a:solidFill>
                  <a:srgbClr val="696B6D"/>
                </a:solidFill>
                <a:ea typeface="Times New Roman" panose="02020603050405020304" pitchFamily="18" charset="0"/>
                <a:cs typeface="Arial" panose="020B0604020202020204" pitchFamily="34" charset="0"/>
              </a:rPr>
              <a:t>e</a:t>
            </a:r>
            <a:r>
              <a:rPr lang="tr-TR" sz="2600" b="1" dirty="0">
                <a:solidFill>
                  <a:srgbClr val="59595B"/>
                </a:solidFill>
                <a:ea typeface="Times New Roman" panose="02020603050405020304" pitchFamily="18" charset="0"/>
                <a:cs typeface="Arial" panose="020B0604020202020204" pitchFamily="34" charset="0"/>
              </a:rPr>
              <a:t>k</a:t>
            </a:r>
            <a:r>
              <a:rPr lang="tr-TR" sz="2600" b="1" dirty="0">
                <a:solidFill>
                  <a:srgbClr val="696B6D"/>
                </a:solidFill>
                <a:ea typeface="Times New Roman" panose="02020603050405020304" pitchFamily="18" charset="0"/>
                <a:cs typeface="Arial" panose="020B0604020202020204" pitchFamily="34" charset="0"/>
              </a:rPr>
              <a:t>,</a:t>
            </a:r>
            <a:endParaRPr lang="tr-TR" sz="2600" b="1" dirty="0">
              <a:ea typeface="Times New Roman" panose="02020603050405020304" pitchFamily="18" charset="0"/>
              <a:cs typeface="Arial" panose="020B0604020202020204" pitchFamily="34" charset="0"/>
            </a:endParaRPr>
          </a:p>
          <a:p>
            <a:pPr>
              <a:lnSpc>
                <a:spcPts val="700"/>
              </a:lnSpc>
              <a:spcBef>
                <a:spcPts val="15"/>
              </a:spcBef>
              <a:spcAft>
                <a:spcPts val="0"/>
              </a:spcAft>
            </a:pPr>
            <a:r>
              <a:rPr lang="tr-TR" sz="2600" b="1" dirty="0">
                <a:solidFill>
                  <a:srgbClr val="000000"/>
                </a:solidFill>
                <a:ea typeface="Times New Roman" panose="02020603050405020304" pitchFamily="18" charset="0"/>
                <a:cs typeface="Arial" panose="020B0604020202020204" pitchFamily="34" charset="0"/>
              </a:rPr>
              <a:t> </a:t>
            </a:r>
            <a:endParaRPr lang="tr-TR" sz="2600" b="1" dirty="0">
              <a:ea typeface="Times New Roman" panose="02020603050405020304" pitchFamily="18" charset="0"/>
              <a:cs typeface="Arial" panose="020B0604020202020204" pitchFamily="34" charset="0"/>
            </a:endParaRPr>
          </a:p>
          <a:p>
            <a:pPr marL="1113790" marR="163195" indent="-233045">
              <a:lnSpc>
                <a:spcPct val="105000"/>
              </a:lnSpc>
              <a:spcAft>
                <a:spcPts val="0"/>
              </a:spcAft>
              <a:tabLst>
                <a:tab pos="1092200" algn="l"/>
              </a:tabLst>
            </a:pPr>
            <a:endParaRPr lang="tr-TR" sz="2600" b="1" dirty="0">
              <a:solidFill>
                <a:srgbClr val="2A2F2F"/>
              </a:solidFill>
              <a:ea typeface="Times New Roman" panose="02020603050405020304" pitchFamily="18" charset="0"/>
              <a:cs typeface="Arial" panose="020B0604020202020204" pitchFamily="34" charset="0"/>
            </a:endParaRPr>
          </a:p>
          <a:p>
            <a:pPr marL="1113790" marR="163195" indent="-233045">
              <a:lnSpc>
                <a:spcPct val="105000"/>
              </a:lnSpc>
              <a:spcAft>
                <a:spcPts val="0"/>
              </a:spcAft>
              <a:tabLst>
                <a:tab pos="1092200" algn="l"/>
              </a:tabLst>
            </a:pPr>
            <a:endParaRPr lang="tr-TR" sz="2600" b="1" dirty="0">
              <a:solidFill>
                <a:srgbClr val="2A2F2F"/>
              </a:solidFill>
              <a:ea typeface="Times New Roman" panose="02020603050405020304" pitchFamily="18" charset="0"/>
              <a:cs typeface="Arial" panose="020B0604020202020204" pitchFamily="34" charset="0"/>
            </a:endParaRPr>
          </a:p>
          <a:p>
            <a:pPr marL="1113790" marR="163195" indent="-233045">
              <a:lnSpc>
                <a:spcPct val="105000"/>
              </a:lnSpc>
              <a:spcAft>
                <a:spcPts val="0"/>
              </a:spcAft>
              <a:tabLst>
                <a:tab pos="1092200" algn="l"/>
              </a:tabLst>
            </a:pPr>
            <a:r>
              <a:rPr lang="tr-TR" sz="2600" b="1" dirty="0">
                <a:solidFill>
                  <a:srgbClr val="2A2F2F"/>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Okul</a:t>
            </a:r>
            <a:r>
              <a:rPr lang="tr-TR" sz="2600" b="1" spc="260" dirty="0">
                <a:solidFill>
                  <a:srgbClr val="59595B"/>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h</a:t>
            </a:r>
            <a:r>
              <a:rPr lang="tr-TR" sz="2600" b="1" dirty="0">
                <a:solidFill>
                  <a:srgbClr val="696B6D"/>
                </a:solidFill>
                <a:ea typeface="Times New Roman" panose="02020603050405020304" pitchFamily="18" charset="0"/>
                <a:cs typeface="Arial" panose="020B0604020202020204" pitchFamily="34" charset="0"/>
              </a:rPr>
              <a:t>e</a:t>
            </a:r>
            <a:r>
              <a:rPr lang="tr-TR" sz="2600" b="1" dirty="0">
                <a:solidFill>
                  <a:srgbClr val="59595B"/>
                </a:solidFill>
                <a:ea typeface="Times New Roman" panose="02020603050405020304" pitchFamily="18" charset="0"/>
                <a:cs typeface="Arial" panose="020B0604020202020204" pitchFamily="34" charset="0"/>
              </a:rPr>
              <a:t>mşir</a:t>
            </a:r>
            <a:r>
              <a:rPr lang="tr-TR" sz="2600" b="1" dirty="0">
                <a:solidFill>
                  <a:srgbClr val="696B6D"/>
                </a:solidFill>
                <a:ea typeface="Times New Roman" panose="02020603050405020304" pitchFamily="18" charset="0"/>
                <a:cs typeface="Arial" panose="020B0604020202020204" pitchFamily="34" charset="0"/>
              </a:rPr>
              <a:t>es</a:t>
            </a:r>
            <a:r>
              <a:rPr lang="tr-TR" sz="2600" b="1" dirty="0">
                <a:solidFill>
                  <a:srgbClr val="59595B"/>
                </a:solidFill>
                <a:ea typeface="Times New Roman" panose="02020603050405020304" pitchFamily="18" charset="0"/>
                <a:cs typeface="Arial" panose="020B0604020202020204" pitchFamily="34" charset="0"/>
              </a:rPr>
              <a:t>inin</a:t>
            </a:r>
            <a:r>
              <a:rPr lang="tr-TR" sz="2600" b="1" dirty="0">
                <a:solidFill>
                  <a:srgbClr val="696B6D"/>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di</a:t>
            </a:r>
            <a:r>
              <a:rPr lang="tr-TR" sz="2600" b="1" dirty="0">
                <a:solidFill>
                  <a:srgbClr val="696B6D"/>
                </a:solidFill>
                <a:ea typeface="Times New Roman" panose="02020603050405020304" pitchFamily="18" charset="0"/>
                <a:cs typeface="Arial" panose="020B0604020202020204" pitchFamily="34" charset="0"/>
              </a:rPr>
              <a:t>ya</a:t>
            </a:r>
            <a:r>
              <a:rPr lang="tr-TR" sz="2600" b="1" dirty="0">
                <a:solidFill>
                  <a:srgbClr val="59595B"/>
                </a:solidFill>
                <a:ea typeface="Times New Roman" panose="02020603050405020304" pitchFamily="18" charset="0"/>
                <a:cs typeface="Arial" panose="020B0604020202020204" pitchFamily="34" charset="0"/>
              </a:rPr>
              <a:t>bet</a:t>
            </a:r>
            <a:r>
              <a:rPr lang="tr-TR" sz="2600" b="1" spc="-5" dirty="0">
                <a:solidFill>
                  <a:srgbClr val="59595B"/>
                </a:solidFill>
                <a:ea typeface="Times New Roman" panose="02020603050405020304" pitchFamily="18" charset="0"/>
                <a:cs typeface="Arial" panose="020B0604020202020204" pitchFamily="34" charset="0"/>
              </a:rPr>
              <a:t>l</a:t>
            </a:r>
            <a:r>
              <a:rPr lang="tr-TR" sz="2600" b="1" dirty="0">
                <a:solidFill>
                  <a:srgbClr val="696B6D"/>
                </a:solidFill>
                <a:ea typeface="Times New Roman" panose="02020603050405020304" pitchFamily="18" charset="0"/>
                <a:cs typeface="Arial" panose="020B0604020202020204" pitchFamily="34" charset="0"/>
              </a:rPr>
              <a:t>e doğrudan </a:t>
            </a:r>
            <a:r>
              <a:rPr lang="tr-TR" sz="2600" b="1" dirty="0">
                <a:solidFill>
                  <a:srgbClr val="59595B"/>
                </a:solidFill>
                <a:ea typeface="Times New Roman" panose="02020603050405020304" pitchFamily="18" charset="0"/>
                <a:cs typeface="Arial" panose="020B0604020202020204" pitchFamily="34" charset="0"/>
              </a:rPr>
              <a:t>ilg</a:t>
            </a:r>
            <a:r>
              <a:rPr lang="tr-TR" sz="2600" b="1" dirty="0">
                <a:solidFill>
                  <a:srgbClr val="696B6D"/>
                </a:solidFill>
                <a:ea typeface="Times New Roman" panose="02020603050405020304" pitchFamily="18" charset="0"/>
                <a:cs typeface="Arial" panose="020B0604020202020204" pitchFamily="34" charset="0"/>
              </a:rPr>
              <a:t>i</a:t>
            </a:r>
            <a:r>
              <a:rPr lang="tr-TR" sz="2600" b="1" dirty="0">
                <a:solidFill>
                  <a:srgbClr val="59595B"/>
                </a:solidFill>
                <a:ea typeface="Times New Roman" panose="02020603050405020304" pitchFamily="18" charset="0"/>
                <a:cs typeface="Arial" panose="020B0604020202020204" pitchFamily="34" charset="0"/>
              </a:rPr>
              <a:t>li </a:t>
            </a:r>
            <a:r>
              <a:rPr lang="tr-TR" sz="2600" b="1" spc="40" dirty="0">
                <a:solidFill>
                  <a:srgbClr val="59595B"/>
                </a:solidFill>
                <a:ea typeface="Times New Roman" panose="02020603050405020304" pitchFamily="18" charset="0"/>
                <a:cs typeface="Arial" panose="020B0604020202020204" pitchFamily="34" charset="0"/>
              </a:rPr>
              <a:t> </a:t>
            </a:r>
            <a:r>
              <a:rPr lang="tr-TR" sz="2600" b="1" dirty="0">
                <a:solidFill>
                  <a:srgbClr val="696B6D"/>
                </a:solidFill>
                <a:ea typeface="Times New Roman" panose="02020603050405020304" pitchFamily="18" charset="0"/>
                <a:cs typeface="Arial" panose="020B0604020202020204" pitchFamily="34" charset="0"/>
              </a:rPr>
              <a:t>öğretmenlerin  v</a:t>
            </a:r>
            <a:r>
              <a:rPr lang="tr-TR" sz="2600" b="1" dirty="0">
                <a:solidFill>
                  <a:srgbClr val="59595B"/>
                </a:solidFill>
                <a:ea typeface="Times New Roman" panose="02020603050405020304" pitchFamily="18" charset="0"/>
                <a:cs typeface="Arial" panose="020B0604020202020204" pitchFamily="34" charset="0"/>
              </a:rPr>
              <a:t>e </a:t>
            </a:r>
            <a:r>
              <a:rPr lang="tr-TR" sz="2600" b="1" spc="25" dirty="0">
                <a:solidFill>
                  <a:srgbClr val="59595B"/>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diğer</a:t>
            </a:r>
            <a:r>
              <a:rPr lang="tr-TR" sz="2600" b="1" dirty="0">
                <a:solidFill>
                  <a:srgbClr val="696B6D"/>
                </a:solidFill>
                <a:ea typeface="Times New Roman" panose="02020603050405020304" pitchFamily="18" charset="0"/>
                <a:cs typeface="Arial" panose="020B0604020202020204" pitchFamily="34" charset="0"/>
              </a:rPr>
              <a:t> oku</a:t>
            </a:r>
            <a:r>
              <a:rPr lang="tr-TR" sz="2600" b="1" dirty="0">
                <a:solidFill>
                  <a:srgbClr val="59595B"/>
                </a:solidFill>
                <a:ea typeface="Times New Roman" panose="02020603050405020304" pitchFamily="18" charset="0"/>
                <a:cs typeface="Arial" panose="020B0604020202020204" pitchFamily="34" charset="0"/>
              </a:rPr>
              <a:t>l per</a:t>
            </a:r>
            <a:r>
              <a:rPr lang="tr-TR" sz="2600" b="1" dirty="0">
                <a:solidFill>
                  <a:srgbClr val="696B6D"/>
                </a:solidFill>
                <a:ea typeface="Times New Roman" panose="02020603050405020304" pitchFamily="18" charset="0"/>
                <a:cs typeface="Arial" panose="020B0604020202020204" pitchFamily="34" charset="0"/>
              </a:rPr>
              <a:t>s</a:t>
            </a:r>
            <a:r>
              <a:rPr lang="tr-TR" sz="2600" b="1" dirty="0">
                <a:solidFill>
                  <a:srgbClr val="59595B"/>
                </a:solidFill>
                <a:ea typeface="Times New Roman" panose="02020603050405020304" pitchFamily="18" charset="0"/>
                <a:cs typeface="Arial" panose="020B0604020202020204" pitchFamily="34" charset="0"/>
              </a:rPr>
              <a:t>on</a:t>
            </a:r>
            <a:r>
              <a:rPr lang="tr-TR" sz="2600" b="1" dirty="0">
                <a:solidFill>
                  <a:srgbClr val="696B6D"/>
                </a:solidFill>
                <a:ea typeface="Times New Roman" panose="02020603050405020304" pitchFamily="18" charset="0"/>
                <a:cs typeface="Arial" panose="020B0604020202020204" pitchFamily="34" charset="0"/>
              </a:rPr>
              <a:t>e</a:t>
            </a:r>
            <a:r>
              <a:rPr lang="tr-TR" sz="2600" b="1" dirty="0">
                <a:solidFill>
                  <a:srgbClr val="59595B"/>
                </a:solidFill>
                <a:ea typeface="Times New Roman" panose="02020603050405020304" pitchFamily="18" charset="0"/>
                <a:cs typeface="Arial" panose="020B0604020202020204" pitchFamily="34" charset="0"/>
              </a:rPr>
              <a:t>linin    </a:t>
            </a:r>
            <a:r>
              <a:rPr lang="tr-TR" sz="2600" b="1" spc="270" dirty="0">
                <a:solidFill>
                  <a:srgbClr val="59595B"/>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diyabet</a:t>
            </a:r>
            <a:r>
              <a:rPr lang="tr-TR" sz="2600" b="1" spc="-5" dirty="0">
                <a:solidFill>
                  <a:srgbClr val="59595B"/>
                </a:solidFill>
                <a:ea typeface="Times New Roman" panose="02020603050405020304" pitchFamily="18" charset="0"/>
                <a:cs typeface="Arial" panose="020B0604020202020204" pitchFamily="34" charset="0"/>
              </a:rPr>
              <a:t>l</a:t>
            </a:r>
            <a:r>
              <a:rPr lang="tr-TR" sz="2600" b="1" dirty="0">
                <a:solidFill>
                  <a:srgbClr val="696B6D"/>
                </a:solidFill>
                <a:ea typeface="Times New Roman" panose="02020603050405020304" pitchFamily="18" charset="0"/>
                <a:cs typeface="Arial" panose="020B0604020202020204" pitchFamily="34" charset="0"/>
              </a:rPr>
              <a:t>e  </a:t>
            </a:r>
            <a:r>
              <a:rPr lang="tr-TR" sz="2600" b="1" dirty="0">
                <a:solidFill>
                  <a:srgbClr val="59595B"/>
                </a:solidFill>
                <a:ea typeface="Times New Roman" panose="02020603050405020304" pitchFamily="18" charset="0"/>
                <a:cs typeface="Arial" panose="020B0604020202020204" pitchFamily="34" charset="0"/>
              </a:rPr>
              <a:t>il</a:t>
            </a:r>
            <a:r>
              <a:rPr lang="tr-TR" sz="2600" b="1" dirty="0">
                <a:solidFill>
                  <a:srgbClr val="696B6D"/>
                </a:solidFill>
                <a:ea typeface="Times New Roman" panose="02020603050405020304" pitchFamily="18" charset="0"/>
                <a:cs typeface="Arial" panose="020B0604020202020204" pitchFamily="34" charset="0"/>
              </a:rPr>
              <a:t>g</a:t>
            </a:r>
            <a:r>
              <a:rPr lang="tr-TR" sz="2600" b="1" dirty="0">
                <a:solidFill>
                  <a:srgbClr val="59595B"/>
                </a:solidFill>
                <a:ea typeface="Times New Roman" panose="02020603050405020304" pitchFamily="18" charset="0"/>
                <a:cs typeface="Arial" panose="020B0604020202020204" pitchFamily="34" charset="0"/>
              </a:rPr>
              <a:t>ili </a:t>
            </a:r>
            <a:r>
              <a:rPr lang="tr-TR" sz="2600" b="1" spc="175" dirty="0">
                <a:solidFill>
                  <a:srgbClr val="59595B"/>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kur</a:t>
            </a:r>
            <a:r>
              <a:rPr lang="tr-TR" sz="2600" b="1" dirty="0">
                <a:solidFill>
                  <a:srgbClr val="696B6D"/>
                </a:solidFill>
                <a:ea typeface="Times New Roman" panose="02020603050405020304" pitchFamily="18" charset="0"/>
                <a:cs typeface="Arial" panose="020B0604020202020204" pitchFamily="34" charset="0"/>
              </a:rPr>
              <a:t>s  </a:t>
            </a:r>
            <a:r>
              <a:rPr lang="tr-TR" sz="2600" b="1" dirty="0">
                <a:solidFill>
                  <a:srgbClr val="59595B"/>
                </a:solidFill>
                <a:ea typeface="Times New Roman" panose="02020603050405020304" pitchFamily="18" charset="0"/>
                <a:cs typeface="Arial" panose="020B0604020202020204" pitchFamily="34" charset="0"/>
              </a:rPr>
              <a:t>ve  eğitim</a:t>
            </a:r>
            <a:r>
              <a:rPr lang="tr-TR" sz="2600" b="1" dirty="0">
                <a:solidFill>
                  <a:srgbClr val="696B6D"/>
                </a:solidFill>
                <a:ea typeface="Times New Roman" panose="02020603050405020304" pitchFamily="18" charset="0"/>
                <a:cs typeface="Arial" panose="020B0604020202020204" pitchFamily="34" charset="0"/>
              </a:rPr>
              <a:t>  </a:t>
            </a:r>
            <a:r>
              <a:rPr lang="tr-TR" sz="2600" b="1" spc="125" dirty="0">
                <a:solidFill>
                  <a:srgbClr val="696B6D"/>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pr</a:t>
            </a:r>
            <a:r>
              <a:rPr lang="tr-TR" sz="2600" b="1" dirty="0">
                <a:solidFill>
                  <a:srgbClr val="696B6D"/>
                </a:solidFill>
                <a:ea typeface="Times New Roman" panose="02020603050405020304" pitchFamily="18" charset="0"/>
                <a:cs typeface="Arial" panose="020B0604020202020204" pitchFamily="34" charset="0"/>
              </a:rPr>
              <a:t>o</a:t>
            </a:r>
            <a:r>
              <a:rPr lang="tr-TR" sz="2600" b="1" dirty="0">
                <a:solidFill>
                  <a:srgbClr val="59595B"/>
                </a:solidFill>
                <a:ea typeface="Times New Roman" panose="02020603050405020304" pitchFamily="18" charset="0"/>
                <a:cs typeface="Arial" panose="020B0604020202020204" pitchFamily="34" charset="0"/>
              </a:rPr>
              <a:t>g</a:t>
            </a:r>
            <a:r>
              <a:rPr lang="tr-TR" sz="2600" b="1" dirty="0">
                <a:solidFill>
                  <a:srgbClr val="696B6D"/>
                </a:solidFill>
                <a:ea typeface="Times New Roman" panose="02020603050405020304" pitchFamily="18" charset="0"/>
                <a:cs typeface="Arial" panose="020B0604020202020204" pitchFamily="34" charset="0"/>
              </a:rPr>
              <a:t>ra</a:t>
            </a:r>
            <a:r>
              <a:rPr lang="tr-TR" sz="2600" b="1" dirty="0">
                <a:solidFill>
                  <a:srgbClr val="59595B"/>
                </a:solidFill>
                <a:ea typeface="Times New Roman" panose="02020603050405020304" pitchFamily="18" charset="0"/>
                <a:cs typeface="Arial" panose="020B0604020202020204" pitchFamily="34" charset="0"/>
              </a:rPr>
              <a:t>ml</a:t>
            </a:r>
            <a:r>
              <a:rPr lang="tr-TR" sz="2600" b="1" dirty="0">
                <a:solidFill>
                  <a:srgbClr val="696B6D"/>
                </a:solidFill>
                <a:ea typeface="Times New Roman" panose="02020603050405020304" pitchFamily="18" charset="0"/>
                <a:cs typeface="Arial" panose="020B0604020202020204" pitchFamily="34" charset="0"/>
              </a:rPr>
              <a:t>a</a:t>
            </a:r>
            <a:r>
              <a:rPr lang="tr-TR" sz="2600" b="1" dirty="0">
                <a:solidFill>
                  <a:srgbClr val="59595B"/>
                </a:solidFill>
                <a:ea typeface="Times New Roman" panose="02020603050405020304" pitchFamily="18" charset="0"/>
                <a:cs typeface="Arial" panose="020B0604020202020204" pitchFamily="34" charset="0"/>
              </a:rPr>
              <a:t>rın</a:t>
            </a:r>
            <a:r>
              <a:rPr lang="tr-TR" sz="2600" b="1" dirty="0">
                <a:solidFill>
                  <a:srgbClr val="696B6D"/>
                </a:solidFill>
                <a:ea typeface="Times New Roman" panose="02020603050405020304" pitchFamily="18" charset="0"/>
                <a:cs typeface="Arial" panose="020B0604020202020204" pitchFamily="34" charset="0"/>
              </a:rPr>
              <a:t>a     </a:t>
            </a:r>
            <a:r>
              <a:rPr lang="tr-TR" sz="2600" b="1" spc="250" dirty="0">
                <a:solidFill>
                  <a:srgbClr val="696B6D"/>
                </a:solidFill>
                <a:ea typeface="Times New Roman" panose="02020603050405020304" pitchFamily="18" charset="0"/>
                <a:cs typeface="Arial" panose="020B0604020202020204" pitchFamily="34" charset="0"/>
              </a:rPr>
              <a:t> </a:t>
            </a:r>
            <a:r>
              <a:rPr lang="tr-TR" sz="2600" b="1" dirty="0">
                <a:solidFill>
                  <a:srgbClr val="59595B"/>
                </a:solidFill>
                <a:ea typeface="Times New Roman" panose="02020603050405020304" pitchFamily="18" charset="0"/>
                <a:cs typeface="Arial" panose="020B0604020202020204" pitchFamily="34" charset="0"/>
              </a:rPr>
              <a:t>katılmasına </a:t>
            </a:r>
            <a:r>
              <a:rPr lang="tr-TR" sz="2600" b="1" dirty="0">
                <a:solidFill>
                  <a:srgbClr val="696B6D"/>
                </a:solidFill>
                <a:ea typeface="Times New Roman" panose="02020603050405020304" pitchFamily="18" charset="0"/>
                <a:cs typeface="Arial" panose="020B0604020202020204" pitchFamily="34" charset="0"/>
              </a:rPr>
              <a:t>sağlamak,</a:t>
            </a:r>
            <a:endParaRPr lang="tr-TR" sz="26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05967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xmlns="" id="{BD69C6DA-E090-4F05-A1ED-13855C631AAB}"/>
              </a:ext>
            </a:extLst>
          </p:cNvPr>
          <p:cNvSpPr>
            <a:spLocks noGrp="1"/>
          </p:cNvSpPr>
          <p:nvPr>
            <p:ph type="title"/>
          </p:nvPr>
        </p:nvSpPr>
        <p:spPr>
          <a:xfrm>
            <a:off x="457200" y="274638"/>
            <a:ext cx="8229600" cy="5674642"/>
          </a:xfrm>
        </p:spPr>
        <p:txBody>
          <a:bodyPr>
            <a:normAutofit/>
          </a:bodyPr>
          <a:lstStyle/>
          <a:p>
            <a:r>
              <a:rPr lang="tr-TR" sz="4000" b="1" dirty="0">
                <a:solidFill>
                  <a:srgbClr val="FF0000"/>
                </a:solidFill>
              </a:rPr>
              <a:t>OKULDA DİYABET EĞİTİMİ PROGRAMI</a:t>
            </a:r>
            <a:r>
              <a:rPr lang="tr-TR" sz="2400" dirty="0"/>
              <a:t/>
            </a:r>
            <a:br>
              <a:rPr lang="tr-TR" sz="2400" dirty="0"/>
            </a:br>
            <a:r>
              <a:rPr lang="tr-TR" sz="2400" dirty="0"/>
              <a:t/>
            </a:r>
            <a:br>
              <a:rPr lang="tr-TR" sz="2400" dirty="0"/>
            </a:br>
            <a:r>
              <a:rPr lang="tr-TR" sz="2400" dirty="0"/>
              <a:t/>
            </a:r>
            <a:br>
              <a:rPr lang="tr-TR" sz="2400" dirty="0"/>
            </a:br>
            <a:r>
              <a:rPr lang="tr-TR" sz="4000" b="1" dirty="0">
                <a:solidFill>
                  <a:srgbClr val="0070C0"/>
                </a:solidFill>
              </a:rPr>
              <a:t>OKUL YÖNETİMİNİN</a:t>
            </a:r>
            <a:br>
              <a:rPr lang="tr-TR" sz="4000" b="1" dirty="0">
                <a:solidFill>
                  <a:srgbClr val="0070C0"/>
                </a:solidFill>
              </a:rPr>
            </a:br>
            <a:r>
              <a:rPr lang="tr-TR" sz="4000" b="1" dirty="0">
                <a:solidFill>
                  <a:srgbClr val="0070C0"/>
                </a:solidFill>
              </a:rPr>
              <a:t/>
            </a:r>
            <a:br>
              <a:rPr lang="tr-TR" sz="4000" b="1" dirty="0">
                <a:solidFill>
                  <a:srgbClr val="0070C0"/>
                </a:solidFill>
              </a:rPr>
            </a:br>
            <a:r>
              <a:rPr lang="tr-TR" sz="4000" b="1" dirty="0">
                <a:solidFill>
                  <a:srgbClr val="0070C0"/>
                </a:solidFill>
              </a:rPr>
              <a:t>VE</a:t>
            </a:r>
            <a:br>
              <a:rPr lang="tr-TR" sz="4000" b="1" dirty="0">
                <a:solidFill>
                  <a:srgbClr val="0070C0"/>
                </a:solidFill>
              </a:rPr>
            </a:br>
            <a:r>
              <a:rPr lang="tr-TR" sz="4000" b="1" dirty="0">
                <a:solidFill>
                  <a:srgbClr val="0070C0"/>
                </a:solidFill>
              </a:rPr>
              <a:t/>
            </a:r>
            <a:br>
              <a:rPr lang="tr-TR" sz="4000" b="1" dirty="0">
                <a:solidFill>
                  <a:srgbClr val="0070C0"/>
                </a:solidFill>
              </a:rPr>
            </a:br>
            <a:r>
              <a:rPr lang="tr-TR" sz="4000" b="1" dirty="0">
                <a:solidFill>
                  <a:srgbClr val="0070C0"/>
                </a:solidFill>
              </a:rPr>
              <a:t>ÖĞRETMENİN SORUMLULUKLARI</a:t>
            </a:r>
            <a:endParaRPr lang="tr-TR" sz="2400" b="1" dirty="0">
              <a:solidFill>
                <a:srgbClr val="0070C0"/>
              </a:solidFill>
            </a:endParaRPr>
          </a:p>
        </p:txBody>
      </p:sp>
    </p:spTree>
    <p:extLst>
      <p:ext uri="{BB962C8B-B14F-4D97-AF65-F5344CB8AC3E}">
        <p14:creationId xmlns:p14="http://schemas.microsoft.com/office/powerpoint/2010/main" val="2582882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975E05B8-9DA4-47FA-A1F8-0AD93EC36251}"/>
              </a:ext>
            </a:extLst>
          </p:cNvPr>
          <p:cNvSpPr>
            <a:spLocks noGrp="1"/>
          </p:cNvSpPr>
          <p:nvPr>
            <p:ph type="title"/>
          </p:nvPr>
        </p:nvSpPr>
        <p:spPr>
          <a:xfrm>
            <a:off x="323528" y="332656"/>
            <a:ext cx="8496944" cy="6264696"/>
          </a:xfrm>
        </p:spPr>
        <p:txBody>
          <a:bodyPr>
            <a:normAutofit/>
          </a:bodyPr>
          <a:lstStyle/>
          <a:p>
            <a:pPr algn="l"/>
            <a:r>
              <a:rPr lang="tr-TR" sz="2600" dirty="0"/>
              <a:t>   </a:t>
            </a:r>
            <a:r>
              <a:rPr lang="tr-TR" sz="2600" dirty="0" smtClean="0"/>
              <a:t>    </a:t>
            </a:r>
            <a:r>
              <a:rPr lang="tr-TR" sz="2600" dirty="0"/>
              <a:t>Her  yıl 14  Kasım  Dünya  Diyabet   Günü'nde " Çocuklarda    Diyabet"   konulu etkinlik   düzenlemek  ve bu amaçla </a:t>
            </a:r>
            <a:r>
              <a:rPr lang="tr-TR" sz="2600" dirty="0">
                <a:hlinkClick r:id="rId2"/>
              </a:rPr>
              <a:t>http://okulsagligi.meb.gov.tr</a:t>
            </a:r>
            <a:r>
              <a:rPr lang="tr-TR" sz="2600" dirty="0"/>
              <a:t>   adresindeki    videoların    kullanılmasını  sağlamak</a:t>
            </a:r>
            <a:r>
              <a:rPr lang="tr-TR" sz="2600" dirty="0" smtClean="0"/>
              <a:t>.</a:t>
            </a:r>
            <a:br>
              <a:rPr lang="tr-TR" sz="2600" dirty="0" smtClean="0"/>
            </a:br>
            <a:r>
              <a:rPr lang="tr-TR" sz="2600" dirty="0"/>
              <a:t/>
            </a:r>
            <a:br>
              <a:rPr lang="tr-TR" sz="2600" dirty="0"/>
            </a:br>
            <a:r>
              <a:rPr lang="tr-TR" sz="2600" dirty="0"/>
              <a:t> •  Hipoglisemi gibi  acil  durumlarda diyabetli    öğrenciye genelge   hükümleri kapsamında	gerekli  yardımları    sağlamak,	</a:t>
            </a:r>
            <a:br>
              <a:rPr lang="tr-TR" sz="2600" dirty="0"/>
            </a:br>
            <a:r>
              <a:rPr lang="tr-TR" sz="2600" dirty="0"/>
              <a:t/>
            </a:r>
            <a:br>
              <a:rPr lang="tr-TR" sz="2600" dirty="0"/>
            </a:br>
            <a:endParaRPr lang="tr-TR" sz="2600" dirty="0"/>
          </a:p>
        </p:txBody>
      </p:sp>
    </p:spTree>
    <p:extLst>
      <p:ext uri="{BB962C8B-B14F-4D97-AF65-F5344CB8AC3E}">
        <p14:creationId xmlns:p14="http://schemas.microsoft.com/office/powerpoint/2010/main" val="4130852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83568" y="548680"/>
            <a:ext cx="7848872" cy="3693319"/>
          </a:xfrm>
          <a:prstGeom prst="rect">
            <a:avLst/>
          </a:prstGeom>
        </p:spPr>
        <p:txBody>
          <a:bodyPr wrap="square">
            <a:spAutoFit/>
          </a:bodyPr>
          <a:lstStyle/>
          <a:p>
            <a:endParaRPr lang="tr-TR" sz="2600" dirty="0" smtClean="0"/>
          </a:p>
          <a:p>
            <a:endParaRPr lang="tr-TR" sz="2600" dirty="0"/>
          </a:p>
          <a:p>
            <a:r>
              <a:rPr lang="tr-TR" sz="2600" dirty="0" smtClean="0"/>
              <a:t>Diyabetli   </a:t>
            </a:r>
            <a:r>
              <a:rPr lang="tr-TR" sz="2600" dirty="0"/>
              <a:t>öğrenci   ve  ailesi   talep   ediyorsa    diyabetli    çocuğa   kan   şekerini ölçme  ve  insülin   uygulaması  için  özel  bir  yer  sağlamak,     </a:t>
            </a:r>
            <a:endParaRPr lang="tr-TR" sz="2600" dirty="0" smtClean="0"/>
          </a:p>
          <a:p>
            <a:endParaRPr lang="tr-TR" sz="2600" dirty="0"/>
          </a:p>
          <a:p>
            <a:endParaRPr lang="tr-TR" sz="2600" dirty="0" smtClean="0"/>
          </a:p>
          <a:p>
            <a:r>
              <a:rPr lang="tr-TR" sz="2600" dirty="0" smtClean="0"/>
              <a:t>sınıfta </a:t>
            </a:r>
            <a:r>
              <a:rPr lang="tr-TR" sz="2600" dirty="0"/>
              <a:t>ve  diğer okul    aktiviteleri      sırasında     gerektiğinde      kan    şekerini     ölçmesine     izin vermek</a:t>
            </a:r>
          </a:p>
        </p:txBody>
      </p:sp>
    </p:spTree>
    <p:extLst>
      <p:ext uri="{BB962C8B-B14F-4D97-AF65-F5344CB8AC3E}">
        <p14:creationId xmlns:p14="http://schemas.microsoft.com/office/powerpoint/2010/main" val="3358325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3FF0EF7B-7BFA-4576-B576-789BA4076D7C}"/>
              </a:ext>
            </a:extLst>
          </p:cNvPr>
          <p:cNvSpPr/>
          <p:nvPr/>
        </p:nvSpPr>
        <p:spPr>
          <a:xfrm>
            <a:off x="359024" y="476672"/>
            <a:ext cx="8784976" cy="4093428"/>
          </a:xfrm>
          <a:prstGeom prst="rect">
            <a:avLst/>
          </a:prstGeom>
        </p:spPr>
        <p:txBody>
          <a:bodyPr wrap="square">
            <a:spAutoFit/>
          </a:bodyPr>
          <a:lstStyle/>
          <a:p>
            <a:endParaRPr lang="tr-TR" sz="2600" dirty="0"/>
          </a:p>
          <a:p>
            <a:r>
              <a:rPr lang="tr-TR" sz="2600" dirty="0" smtClean="0"/>
              <a:t>•</a:t>
            </a:r>
            <a:r>
              <a:rPr lang="tr-TR" sz="2600" dirty="0"/>
              <a:t>	Hipoglisemiyi    önlerken   veya tedavi  etmek   için  diyabetli   öğrenciye   istediği her  yerde   (sınıf  okul  sevisi vs.) ara  öğün  almasına   izin vermek,</a:t>
            </a:r>
          </a:p>
          <a:p>
            <a:endParaRPr lang="tr-TR" sz="2600" dirty="0"/>
          </a:p>
          <a:p>
            <a:r>
              <a:rPr lang="tr-TR" sz="2600" dirty="0"/>
              <a:t>•  </a:t>
            </a:r>
            <a:r>
              <a:rPr lang="tr-TR" sz="2600" dirty="0" err="1"/>
              <a:t>Glukagonun</a:t>
            </a:r>
            <a:r>
              <a:rPr lang="tr-TR" sz="2600" dirty="0"/>
              <a:t>   buzdolabında    saklanması     konusunda    yardımcı   olmak</a:t>
            </a:r>
          </a:p>
          <a:p>
            <a:endParaRPr lang="tr-TR" sz="2600" dirty="0"/>
          </a:p>
          <a:p>
            <a:r>
              <a:rPr lang="tr-TR" sz="2600" dirty="0"/>
              <a:t>•	Okulda   çıkan yemeklerin,    kalori,   karbonhidrat     ve  yağ  içerikleri   hakkında aileye  bilgi vermek,</a:t>
            </a:r>
          </a:p>
        </p:txBody>
      </p:sp>
    </p:spTree>
    <p:extLst>
      <p:ext uri="{BB962C8B-B14F-4D97-AF65-F5344CB8AC3E}">
        <p14:creationId xmlns:p14="http://schemas.microsoft.com/office/powerpoint/2010/main" val="3590667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3E1B932D-0A0B-4386-8B1F-6CE41C1CB5F7}"/>
              </a:ext>
            </a:extLst>
          </p:cNvPr>
          <p:cNvSpPr>
            <a:spLocks noGrp="1"/>
          </p:cNvSpPr>
          <p:nvPr>
            <p:ph type="title"/>
          </p:nvPr>
        </p:nvSpPr>
        <p:spPr>
          <a:xfrm>
            <a:off x="251520" y="332656"/>
            <a:ext cx="8229600" cy="1143000"/>
          </a:xfrm>
        </p:spPr>
        <p:txBody>
          <a:bodyPr>
            <a:normAutofit fontScale="90000"/>
          </a:bodyPr>
          <a:lstStyle/>
          <a:p>
            <a:r>
              <a:rPr lang="tr-TR" sz="4000" b="1" dirty="0">
                <a:solidFill>
                  <a:srgbClr val="0070C0"/>
                </a:solidFill>
                <a:latin typeface="Times New Roman" panose="02020603050405020304" pitchFamily="18" charset="0"/>
                <a:ea typeface="Times New Roman" panose="02020603050405020304" pitchFamily="18" charset="0"/>
                <a:cs typeface="Arial" panose="020B0604020202020204" pitchFamily="34" charset="0"/>
              </a:rPr>
              <a:t>ÖĞRETMENİN </a:t>
            </a:r>
            <a:r>
              <a:rPr lang="tr-TR" sz="4000" b="1" spc="15" dirty="0">
                <a:solidFill>
                  <a:srgbClr val="0070C0"/>
                </a:solidFill>
                <a:latin typeface="Times New Roman" panose="02020603050405020304" pitchFamily="18" charset="0"/>
                <a:ea typeface="Times New Roman" panose="02020603050405020304" pitchFamily="18" charset="0"/>
                <a:cs typeface="Arial" panose="020B0604020202020204" pitchFamily="34" charset="0"/>
              </a:rPr>
              <a:t> </a:t>
            </a:r>
            <a:r>
              <a:rPr lang="tr-TR" sz="4000" b="1" dirty="0">
                <a:solidFill>
                  <a:srgbClr val="0070C0"/>
                </a:solidFill>
                <a:latin typeface="Times New Roman" panose="02020603050405020304" pitchFamily="18" charset="0"/>
                <a:ea typeface="Times New Roman" panose="02020603050405020304" pitchFamily="18" charset="0"/>
                <a:cs typeface="Arial" panose="020B0604020202020204" pitchFamily="34" charset="0"/>
              </a:rPr>
              <a:t>SORUMLULUKLARI</a:t>
            </a:r>
            <a:r>
              <a:rPr lang="tr-TR" sz="4000" b="1" dirty="0">
                <a:latin typeface="Calibri" panose="020F0502020204030204" pitchFamily="34" charset="0"/>
                <a:ea typeface="Times New Roman" panose="02020603050405020304" pitchFamily="18" charset="0"/>
                <a:cs typeface="Arial" panose="020B0604020202020204" pitchFamily="34" charset="0"/>
              </a:rPr>
              <a:t/>
            </a:r>
            <a:br>
              <a:rPr lang="tr-TR" sz="4000" b="1" dirty="0">
                <a:latin typeface="Calibri" panose="020F0502020204030204" pitchFamily="34" charset="0"/>
                <a:ea typeface="Times New Roman" panose="02020603050405020304" pitchFamily="18" charset="0"/>
                <a:cs typeface="Arial" panose="020B0604020202020204" pitchFamily="34" charset="0"/>
              </a:rPr>
            </a:br>
            <a:endParaRPr lang="tr-TR" dirty="0"/>
          </a:p>
        </p:txBody>
      </p:sp>
      <p:sp>
        <p:nvSpPr>
          <p:cNvPr id="5" name="Dikdörtgen 4">
            <a:extLst>
              <a:ext uri="{FF2B5EF4-FFF2-40B4-BE49-F238E27FC236}">
                <a16:creationId xmlns:a16="http://schemas.microsoft.com/office/drawing/2014/main" xmlns="" id="{A0D1B0D4-D3ED-4256-8B61-3CD77A2E9BC0}"/>
              </a:ext>
            </a:extLst>
          </p:cNvPr>
          <p:cNvSpPr/>
          <p:nvPr/>
        </p:nvSpPr>
        <p:spPr>
          <a:xfrm>
            <a:off x="95759" y="980728"/>
            <a:ext cx="8352928" cy="5422446"/>
          </a:xfrm>
          <a:prstGeom prst="rect">
            <a:avLst/>
          </a:prstGeom>
        </p:spPr>
        <p:txBody>
          <a:bodyPr wrap="square">
            <a:spAutoFit/>
          </a:bodyPr>
          <a:lstStyle/>
          <a:p>
            <a:pPr marL="866140">
              <a:lnSpc>
                <a:spcPct val="107000"/>
              </a:lnSpc>
              <a:spcAft>
                <a:spcPts val="0"/>
              </a:spcAft>
            </a:pPr>
            <a:r>
              <a:rPr lang="tr-TR" sz="2600" dirty="0">
                <a:solidFill>
                  <a:srgbClr val="282D2D"/>
                </a:solidFill>
                <a:ea typeface="Times New Roman" panose="02020603050405020304" pitchFamily="18" charset="0"/>
                <a:cs typeface="Arial" panose="020B0604020202020204" pitchFamily="34" charset="0"/>
              </a:rPr>
              <a:t>• </a:t>
            </a:r>
            <a:r>
              <a:rPr lang="tr-TR" sz="2600" spc="360" dirty="0">
                <a:solidFill>
                  <a:srgbClr val="282D2D"/>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Okulda </a:t>
            </a:r>
            <a:r>
              <a:rPr lang="tr-TR" sz="2600" b="1" spc="170"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diyab</a:t>
            </a:r>
            <a:r>
              <a:rPr lang="tr-TR" sz="2600" b="1" dirty="0">
                <a:solidFill>
                  <a:srgbClr val="6E7072"/>
                </a:solidFill>
                <a:ea typeface="Times New Roman" panose="02020603050405020304" pitchFamily="18" charset="0"/>
                <a:cs typeface="Arial" panose="020B0604020202020204" pitchFamily="34" charset="0"/>
              </a:rPr>
              <a:t>e</a:t>
            </a:r>
            <a:r>
              <a:rPr lang="tr-TR" sz="2600" b="1" dirty="0">
                <a:solidFill>
                  <a:srgbClr val="5D5D60"/>
                </a:solidFill>
                <a:ea typeface="Times New Roman" panose="02020603050405020304" pitchFamily="18" charset="0"/>
                <a:cs typeface="Arial" panose="020B0604020202020204" pitchFamily="34" charset="0"/>
              </a:rPr>
              <a:t>t  </a:t>
            </a:r>
            <a:r>
              <a:rPr lang="tr-TR" sz="2600" b="1" spc="45"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b</a:t>
            </a:r>
            <a:r>
              <a:rPr lang="tr-TR" sz="2600" b="1" dirty="0">
                <a:solidFill>
                  <a:srgbClr val="6E7072"/>
                </a:solidFill>
                <a:ea typeface="Times New Roman" panose="02020603050405020304" pitchFamily="18" charset="0"/>
                <a:cs typeface="Arial" panose="020B0604020202020204" pitchFamily="34" charset="0"/>
              </a:rPr>
              <a:t>a</a:t>
            </a:r>
            <a:r>
              <a:rPr lang="tr-TR" sz="2600" b="1" dirty="0">
                <a:solidFill>
                  <a:srgbClr val="5D5D60"/>
                </a:solidFill>
                <a:ea typeface="Times New Roman" panose="02020603050405020304" pitchFamily="18" charset="0"/>
                <a:cs typeface="Arial" panose="020B0604020202020204" pitchFamily="34" charset="0"/>
              </a:rPr>
              <a:t>kımı </a:t>
            </a:r>
            <a:r>
              <a:rPr lang="tr-TR" sz="2600" b="1" spc="205"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eğitimlerine</a:t>
            </a:r>
            <a:r>
              <a:rPr lang="tr-TR" sz="2600" b="1" dirty="0">
                <a:solidFill>
                  <a:srgbClr val="6E7072"/>
                </a:solidFill>
                <a:ea typeface="Times New Roman" panose="02020603050405020304" pitchFamily="18" charset="0"/>
                <a:cs typeface="Arial" panose="020B0604020202020204" pitchFamily="34" charset="0"/>
              </a:rPr>
              <a:t>   </a:t>
            </a:r>
            <a:r>
              <a:rPr lang="tr-TR" sz="2600" b="1" spc="70" dirty="0">
                <a:solidFill>
                  <a:srgbClr val="6E7072"/>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katılarak,</a:t>
            </a:r>
            <a:endParaRPr lang="tr-TR" sz="2600" b="1" dirty="0">
              <a:ea typeface="Times New Roman" panose="02020603050405020304" pitchFamily="18" charset="0"/>
              <a:cs typeface="Arial" panose="020B0604020202020204" pitchFamily="34" charset="0"/>
            </a:endParaRPr>
          </a:p>
          <a:p>
            <a:pPr>
              <a:lnSpc>
                <a:spcPts val="700"/>
              </a:lnSpc>
              <a:spcBef>
                <a:spcPts val="30"/>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1094740" marR="184785" indent="-224155">
              <a:lnSpc>
                <a:spcPct val="109000"/>
              </a:lnSpc>
              <a:spcAft>
                <a:spcPts val="0"/>
              </a:spcAft>
              <a:tabLst>
                <a:tab pos="1092200" algn="l"/>
              </a:tabLst>
            </a:pP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Milli   </a:t>
            </a:r>
            <a:r>
              <a:rPr lang="tr-TR" sz="2600" spc="15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Eğitim    </a:t>
            </a:r>
            <a:r>
              <a:rPr lang="tr-TR" sz="2600" spc="16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B</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kanlığı</a:t>
            </a:r>
            <a:r>
              <a:rPr lang="tr-TR" sz="2600" dirty="0">
                <a:solidFill>
                  <a:srgbClr val="6E7072"/>
                </a:solidFill>
                <a:ea typeface="Times New Roman" panose="02020603050405020304" pitchFamily="18" charset="0"/>
                <a:cs typeface="Arial" panose="020B0604020202020204" pitchFamily="34" charset="0"/>
              </a:rPr>
              <a:t>’</a:t>
            </a:r>
            <a:r>
              <a:rPr lang="tr-TR" sz="2600" dirty="0">
                <a:solidFill>
                  <a:srgbClr val="5D5D60"/>
                </a:solidFill>
                <a:ea typeface="Times New Roman" panose="02020603050405020304" pitchFamily="18" charset="0"/>
                <a:cs typeface="Arial" panose="020B0604020202020204" pitchFamily="34" charset="0"/>
              </a:rPr>
              <a:t>nın    </a:t>
            </a:r>
            <a:r>
              <a:rPr lang="tr-TR" sz="2600" spc="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2</a:t>
            </a:r>
            <a:r>
              <a:rPr lang="tr-TR" sz="2600" dirty="0">
                <a:solidFill>
                  <a:srgbClr val="5D5D60"/>
                </a:solidFill>
                <a:ea typeface="Times New Roman" panose="02020603050405020304" pitchFamily="18" charset="0"/>
                <a:cs typeface="Arial" panose="020B0604020202020204" pitchFamily="34" charset="0"/>
              </a:rPr>
              <a:t>4</a:t>
            </a:r>
            <a:r>
              <a:rPr lang="tr-TR" sz="2600" dirty="0">
                <a:solidFill>
                  <a:srgbClr val="3D3F41"/>
                </a:solidFill>
                <a:ea typeface="Times New Roman" panose="02020603050405020304" pitchFamily="18" charset="0"/>
                <a:cs typeface="Arial" panose="020B0604020202020204" pitchFamily="34" charset="0"/>
              </a:rPr>
              <a:t>.</a:t>
            </a:r>
            <a:r>
              <a:rPr lang="tr-TR" sz="2600" dirty="0">
                <a:solidFill>
                  <a:srgbClr val="5D5D60"/>
                </a:solidFill>
                <a:ea typeface="Times New Roman" panose="02020603050405020304" pitchFamily="18" charset="0"/>
                <a:cs typeface="Arial" panose="020B0604020202020204" pitchFamily="34" charset="0"/>
              </a:rPr>
              <a:t>02</a:t>
            </a:r>
            <a:r>
              <a:rPr lang="tr-TR" sz="2600" dirty="0">
                <a:solidFill>
                  <a:srgbClr val="6E7072"/>
                </a:solidFill>
                <a:ea typeface="Times New Roman" panose="02020603050405020304" pitchFamily="18" charset="0"/>
                <a:cs typeface="Arial" panose="020B0604020202020204" pitchFamily="34" charset="0"/>
              </a:rPr>
              <a:t>.</a:t>
            </a:r>
            <a:r>
              <a:rPr lang="tr-TR" sz="2600" dirty="0">
                <a:solidFill>
                  <a:srgbClr val="5D5D60"/>
                </a:solidFill>
                <a:ea typeface="Times New Roman" panose="02020603050405020304" pitchFamily="18" charset="0"/>
                <a:cs typeface="Arial" panose="020B0604020202020204" pitchFamily="34" charset="0"/>
              </a:rPr>
              <a:t>2013   </a:t>
            </a:r>
            <a:r>
              <a:rPr lang="tr-TR" sz="2600" spc="25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t</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rih</a:t>
            </a:r>
            <a:r>
              <a:rPr lang="tr-TR" sz="2600" dirty="0">
                <a:solidFill>
                  <a:srgbClr val="6E7072"/>
                </a:solidFill>
                <a:ea typeface="Times New Roman" panose="02020603050405020304" pitchFamily="18" charset="0"/>
                <a:cs typeface="Arial" panose="020B0604020202020204" pitchFamily="34" charset="0"/>
              </a:rPr>
              <a:t>li     </a:t>
            </a:r>
            <a:r>
              <a:rPr lang="tr-TR" sz="2600" spc="8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a:t>
            </a:r>
            <a:r>
              <a:rPr lang="tr-TR" sz="2600" dirty="0">
                <a:solidFill>
                  <a:srgbClr val="6E7072"/>
                </a:solidFill>
                <a:ea typeface="Times New Roman" panose="02020603050405020304" pitchFamily="18" charset="0"/>
                <a:cs typeface="Arial" panose="020B0604020202020204" pitchFamily="34" charset="0"/>
              </a:rPr>
              <a:t>y</a:t>
            </a:r>
            <a:r>
              <a:rPr lang="tr-TR" sz="2600" dirty="0">
                <a:solidFill>
                  <a:srgbClr val="5D5D60"/>
                </a:solidFill>
                <a:ea typeface="Times New Roman" panose="02020603050405020304" pitchFamily="18" charset="0"/>
                <a:cs typeface="Arial" panose="020B0604020202020204" pitchFamily="34" charset="0"/>
              </a:rPr>
              <a:t>a</a:t>
            </a:r>
            <a:r>
              <a:rPr lang="tr-TR" sz="2600" dirty="0">
                <a:solidFill>
                  <a:srgbClr val="6E7072"/>
                </a:solidFill>
                <a:ea typeface="Times New Roman" panose="02020603050405020304" pitchFamily="18" charset="0"/>
                <a:cs typeface="Arial" panose="020B0604020202020204" pitchFamily="34" charset="0"/>
              </a:rPr>
              <a:t>b</a:t>
            </a:r>
            <a:r>
              <a:rPr lang="tr-TR" sz="2600" dirty="0">
                <a:solidFill>
                  <a:srgbClr val="5D5D60"/>
                </a:solidFill>
                <a:ea typeface="Times New Roman" panose="02020603050405020304" pitchFamily="18" charset="0"/>
                <a:cs typeface="Arial" panose="020B0604020202020204" pitchFamily="34" charset="0"/>
              </a:rPr>
              <a:t>etli     </a:t>
            </a:r>
            <a:r>
              <a:rPr lang="tr-TR" sz="2600" spc="4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Öğrenciler</a:t>
            </a:r>
            <a:r>
              <a:rPr lang="tr-TR" sz="260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Ge</a:t>
            </a:r>
            <a:r>
              <a:rPr lang="tr-TR" sz="2600" dirty="0">
                <a:solidFill>
                  <a:srgbClr val="6E7072"/>
                </a:solidFill>
                <a:ea typeface="Times New Roman" panose="02020603050405020304" pitchFamily="18" charset="0"/>
                <a:cs typeface="Arial" panose="020B0604020202020204" pitchFamily="34" charset="0"/>
              </a:rPr>
              <a:t>ne</a:t>
            </a:r>
            <a:r>
              <a:rPr lang="tr-TR" sz="2600" dirty="0">
                <a:solidFill>
                  <a:srgbClr val="5D5D60"/>
                </a:solidFill>
                <a:ea typeface="Times New Roman" panose="02020603050405020304" pitchFamily="18" charset="0"/>
                <a:cs typeface="Arial" panose="020B0604020202020204" pitchFamily="34" charset="0"/>
              </a:rPr>
              <a:t>lg</a:t>
            </a:r>
            <a:r>
              <a:rPr lang="tr-TR" sz="2600" dirty="0">
                <a:solidFill>
                  <a:srgbClr val="6E7072"/>
                </a:solidFill>
                <a:ea typeface="Times New Roman" panose="02020603050405020304" pitchFamily="18" charset="0"/>
                <a:cs typeface="Arial" panose="020B0604020202020204" pitchFamily="34" charset="0"/>
              </a:rPr>
              <a:t>esi'</a:t>
            </a:r>
            <a:r>
              <a:rPr lang="tr-TR" sz="2600" dirty="0">
                <a:solidFill>
                  <a:srgbClr val="5D5D60"/>
                </a:solidFill>
                <a:ea typeface="Times New Roman" panose="02020603050405020304" pitchFamily="18" charset="0"/>
                <a:cs typeface="Arial" panose="020B0604020202020204" pitchFamily="34" charset="0"/>
              </a:rPr>
              <a:t>n</a:t>
            </a:r>
            <a:r>
              <a:rPr lang="tr-TR" sz="2600" dirty="0">
                <a:solidFill>
                  <a:srgbClr val="6E7072"/>
                </a:solidFill>
                <a:ea typeface="Times New Roman" panose="02020603050405020304" pitchFamily="18" charset="0"/>
                <a:cs typeface="Arial" panose="020B0604020202020204" pitchFamily="34" charset="0"/>
              </a:rPr>
              <a:t>i                      </a:t>
            </a:r>
            <a:r>
              <a:rPr lang="tr-TR" sz="2600" spc="24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hlinkClick r:id="rId2"/>
              </a:rPr>
              <a:t>(</a:t>
            </a:r>
            <a:r>
              <a:rPr lang="tr-TR" sz="2600" dirty="0">
                <a:solidFill>
                  <a:srgbClr val="5D5D60"/>
                </a:solidFill>
                <a:ea typeface="Times New Roman" panose="02020603050405020304" pitchFamily="18" charset="0"/>
                <a:cs typeface="Arial" panose="020B0604020202020204" pitchFamily="34" charset="0"/>
                <a:hlinkClick r:id="rId2"/>
              </a:rPr>
              <a:t>ht</a:t>
            </a:r>
            <a:r>
              <a:rPr lang="tr-TR" sz="2600" dirty="0">
                <a:solidFill>
                  <a:srgbClr val="6E7072"/>
                </a:solidFill>
                <a:ea typeface="Times New Roman" panose="02020603050405020304" pitchFamily="18" charset="0"/>
                <a:cs typeface="Arial" panose="020B0604020202020204" pitchFamily="34" charset="0"/>
                <a:hlinkClick r:id="rId2"/>
              </a:rPr>
              <a:t>t</a:t>
            </a:r>
            <a:r>
              <a:rPr lang="tr-TR" sz="2600" dirty="0">
                <a:solidFill>
                  <a:srgbClr val="5D5D60"/>
                </a:solidFill>
                <a:ea typeface="Times New Roman" panose="02020603050405020304" pitchFamily="18" charset="0"/>
                <a:cs typeface="Arial" panose="020B0604020202020204" pitchFamily="34" charset="0"/>
                <a:hlinkClick r:id="rId2"/>
              </a:rPr>
              <a:t>p</a:t>
            </a:r>
            <a:r>
              <a:rPr lang="tr-TR" sz="2600" dirty="0">
                <a:solidFill>
                  <a:srgbClr val="6E7072"/>
                </a:solidFill>
                <a:ea typeface="Times New Roman" panose="02020603050405020304" pitchFamily="18" charset="0"/>
                <a:cs typeface="Arial" panose="020B0604020202020204" pitchFamily="34" charset="0"/>
                <a:hlinkClick r:id="rId2"/>
              </a:rPr>
              <a:t>:</a:t>
            </a:r>
            <a:r>
              <a:rPr lang="tr-TR" sz="2600" dirty="0">
                <a:solidFill>
                  <a:srgbClr val="99999A"/>
                </a:solidFill>
                <a:ea typeface="Times New Roman" panose="02020603050405020304" pitchFamily="18" charset="0"/>
                <a:cs typeface="Arial" panose="020B0604020202020204" pitchFamily="34" charset="0"/>
                <a:hlinkClick r:id="rId2"/>
              </a:rPr>
              <a:t>//</a:t>
            </a:r>
            <a:r>
              <a:rPr lang="tr-TR" sz="2600" dirty="0">
                <a:solidFill>
                  <a:srgbClr val="5D5D60"/>
                </a:solidFill>
                <a:ea typeface="Times New Roman" panose="02020603050405020304" pitchFamily="18" charset="0"/>
                <a:cs typeface="Arial" panose="020B0604020202020204" pitchFamily="34" charset="0"/>
                <a:hlinkClick r:id="rId2"/>
              </a:rPr>
              <a:t>m</a:t>
            </a:r>
            <a:r>
              <a:rPr lang="tr-TR" sz="2600" dirty="0">
                <a:solidFill>
                  <a:srgbClr val="6E7072"/>
                </a:solidFill>
                <a:ea typeface="Times New Roman" panose="02020603050405020304" pitchFamily="18" charset="0"/>
                <a:cs typeface="Arial" panose="020B0604020202020204" pitchFamily="34" charset="0"/>
                <a:hlinkClick r:id="rId2"/>
              </a:rPr>
              <a:t>evz</a:t>
            </a:r>
            <a:r>
              <a:rPr lang="tr-TR" sz="2600" dirty="0">
                <a:solidFill>
                  <a:srgbClr val="5D5D60"/>
                </a:solidFill>
                <a:ea typeface="Times New Roman" panose="02020603050405020304" pitchFamily="18" charset="0"/>
                <a:cs typeface="Arial" panose="020B0604020202020204" pitchFamily="34" charset="0"/>
                <a:hlinkClick r:id="rId2"/>
              </a:rPr>
              <a:t>uat.</a:t>
            </a:r>
            <a:r>
              <a:rPr lang="tr-TR" sz="2600" spc="-5" dirty="0">
                <a:solidFill>
                  <a:srgbClr val="5D5D60"/>
                </a:solidFill>
                <a:ea typeface="Times New Roman" panose="02020603050405020304" pitchFamily="18" charset="0"/>
                <a:cs typeface="Arial" panose="020B0604020202020204" pitchFamily="34" charset="0"/>
                <a:hlinkClick r:id="rId2"/>
              </a:rPr>
              <a:t>m</a:t>
            </a:r>
            <a:r>
              <a:rPr lang="tr-TR" sz="2600" dirty="0">
                <a:solidFill>
                  <a:srgbClr val="6E7072"/>
                </a:solidFill>
                <a:ea typeface="Times New Roman" panose="02020603050405020304" pitchFamily="18" charset="0"/>
                <a:cs typeface="Arial" panose="020B0604020202020204" pitchFamily="34" charset="0"/>
                <a:hlinkClick r:id="rId2"/>
              </a:rPr>
              <a:t>e</a:t>
            </a:r>
            <a:r>
              <a:rPr lang="tr-TR" sz="2600" dirty="0">
                <a:solidFill>
                  <a:srgbClr val="5D5D60"/>
                </a:solidFill>
                <a:ea typeface="Times New Roman" panose="02020603050405020304" pitchFamily="18" charset="0"/>
                <a:cs typeface="Arial" panose="020B0604020202020204" pitchFamily="34" charset="0"/>
                <a:hlinkClick r:id="rId2"/>
              </a:rPr>
              <a:t>b</a:t>
            </a:r>
            <a:r>
              <a:rPr lang="tr-TR" sz="2600" dirty="0">
                <a:solidFill>
                  <a:srgbClr val="3D3F41"/>
                </a:solidFill>
                <a:ea typeface="Times New Roman" panose="02020603050405020304" pitchFamily="18" charset="0"/>
                <a:cs typeface="Arial" panose="020B0604020202020204" pitchFamily="34" charset="0"/>
                <a:hlinkClick r:id="rId2"/>
              </a:rPr>
              <a:t>.</a:t>
            </a:r>
            <a:r>
              <a:rPr lang="tr-TR" sz="2600" dirty="0">
                <a:solidFill>
                  <a:srgbClr val="6E7072"/>
                </a:solidFill>
                <a:ea typeface="Times New Roman" panose="02020603050405020304" pitchFamily="18" charset="0"/>
                <a:cs typeface="Arial" panose="020B0604020202020204" pitchFamily="34" charset="0"/>
                <a:hlinkClick r:id="rId2"/>
              </a:rPr>
              <a:t>gov</a:t>
            </a:r>
            <a:r>
              <a:rPr lang="tr-TR" sz="2600" dirty="0">
                <a:solidFill>
                  <a:srgbClr val="6E7072"/>
                </a:solidFill>
                <a:ea typeface="Times New Roman" panose="02020603050405020304" pitchFamily="18" charset="0"/>
                <a:cs typeface="Arial" panose="020B0604020202020204" pitchFamily="34" charset="0"/>
              </a:rPr>
              <a:t> )</a:t>
            </a:r>
            <a:r>
              <a:rPr lang="tr-TR" sz="2600" spc="220" dirty="0">
                <a:solidFill>
                  <a:srgbClr val="6E7072"/>
                </a:solidFill>
                <a:ea typeface="Times New Roman" panose="02020603050405020304" pitchFamily="18" charset="0"/>
                <a:cs typeface="Arial" panose="020B0604020202020204" pitchFamily="34" charset="0"/>
              </a:rPr>
              <a:t> </a:t>
            </a:r>
          </a:p>
          <a:p>
            <a:pPr marL="1094740" marR="184785" indent="-224155">
              <a:lnSpc>
                <a:spcPct val="109000"/>
              </a:lnSpc>
              <a:spcAft>
                <a:spcPts val="0"/>
              </a:spcAft>
              <a:tabLst>
                <a:tab pos="1092200" algn="l"/>
              </a:tabLst>
            </a:pPr>
            <a:r>
              <a:rPr lang="tr-TR" sz="2600" dirty="0">
                <a:solidFill>
                  <a:srgbClr val="5D5D60"/>
                </a:solidFill>
                <a:ea typeface="Times New Roman" panose="02020603050405020304" pitchFamily="18" charset="0"/>
                <a:cs typeface="Arial" panose="020B0604020202020204" pitchFamily="34" charset="0"/>
              </a:rPr>
              <a:t>in</a:t>
            </a:r>
            <a:r>
              <a:rPr lang="tr-TR" sz="2600" dirty="0">
                <a:solidFill>
                  <a:srgbClr val="6E7072"/>
                </a:solidFill>
                <a:ea typeface="Times New Roman" panose="02020603050405020304" pitchFamily="18" charset="0"/>
                <a:cs typeface="Arial" panose="020B0604020202020204" pitchFamily="34" charset="0"/>
              </a:rPr>
              <a:t>ce</a:t>
            </a:r>
            <a:r>
              <a:rPr lang="tr-TR" sz="2600" dirty="0">
                <a:solidFill>
                  <a:srgbClr val="5D5D60"/>
                </a:solidFill>
                <a:ea typeface="Times New Roman" panose="02020603050405020304" pitchFamily="18" charset="0"/>
                <a:cs typeface="Arial" panose="020B0604020202020204" pitchFamily="34" charset="0"/>
              </a:rPr>
              <a:t>le</a:t>
            </a:r>
            <a:r>
              <a:rPr lang="tr-TR" sz="2600" spc="-5" dirty="0">
                <a:solidFill>
                  <a:srgbClr val="5D5D60"/>
                </a:solidFill>
                <a:ea typeface="Times New Roman" panose="02020603050405020304" pitchFamily="18" charset="0"/>
                <a:cs typeface="Arial" panose="020B0604020202020204" pitchFamily="34" charset="0"/>
              </a:rPr>
              <a:t>m</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k  </a:t>
            </a:r>
            <a:r>
              <a:rPr lang="tr-TR" sz="2600" spc="20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v</a:t>
            </a:r>
            <a:r>
              <a:rPr lang="tr-TR" sz="2600" dirty="0">
                <a:solidFill>
                  <a:srgbClr val="5D5D60"/>
                </a:solidFill>
                <a:ea typeface="Times New Roman" panose="02020603050405020304" pitchFamily="18" charset="0"/>
                <a:cs typeface="Arial" panose="020B0604020202020204" pitchFamily="34" charset="0"/>
              </a:rPr>
              <a:t>e</a:t>
            </a:r>
            <a:r>
              <a:rPr lang="tr-TR" sz="2600" spc="19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diğer </a:t>
            </a:r>
            <a:r>
              <a:rPr lang="tr-TR" sz="2600" spc="11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eğitim </a:t>
            </a:r>
            <a:r>
              <a:rPr lang="tr-TR" sz="2600" spc="12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belg</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lerini  </a:t>
            </a:r>
            <a:r>
              <a:rPr lang="tr-TR" sz="2600" spc="23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o</a:t>
            </a:r>
            <a:r>
              <a:rPr lang="tr-TR" sz="2600" dirty="0">
                <a:solidFill>
                  <a:srgbClr val="5D5D60"/>
                </a:solidFill>
                <a:ea typeface="Times New Roman" panose="02020603050405020304" pitchFamily="18" charset="0"/>
                <a:cs typeface="Arial" panose="020B0604020202020204" pitchFamily="34" charset="0"/>
              </a:rPr>
              <a:t>kum</a:t>
            </a:r>
            <a:r>
              <a:rPr lang="tr-TR" sz="2600" dirty="0">
                <a:solidFill>
                  <a:srgbClr val="6E7072"/>
                </a:solidFill>
                <a:ea typeface="Times New Roman" panose="02020603050405020304" pitchFamily="18" charset="0"/>
                <a:cs typeface="Arial" panose="020B0604020202020204" pitchFamily="34" charset="0"/>
              </a:rPr>
              <a:t>ak,</a:t>
            </a:r>
            <a:endParaRPr lang="tr-TR" sz="2600" dirty="0">
              <a:ea typeface="Times New Roman" panose="02020603050405020304" pitchFamily="18" charset="0"/>
              <a:cs typeface="Arial" panose="020B0604020202020204" pitchFamily="34" charset="0"/>
            </a:endParaRPr>
          </a:p>
          <a:p>
            <a:pPr>
              <a:lnSpc>
                <a:spcPts val="650"/>
              </a:lnSpc>
              <a:spcBef>
                <a:spcPts val="15"/>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1094740" marR="179705" indent="-228600">
              <a:lnSpc>
                <a:spcPct val="107000"/>
              </a:lnSpc>
              <a:spcAft>
                <a:spcPts val="0"/>
              </a:spcAft>
              <a:tabLst>
                <a:tab pos="1092200" algn="l"/>
              </a:tabLst>
            </a:pP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Hip</a:t>
            </a:r>
            <a:r>
              <a:rPr lang="tr-TR" sz="2600" dirty="0">
                <a:solidFill>
                  <a:srgbClr val="6E7072"/>
                </a:solidFill>
                <a:ea typeface="Times New Roman" panose="02020603050405020304" pitchFamily="18" charset="0"/>
                <a:cs typeface="Arial" panose="020B0604020202020204" pitchFamily="34" charset="0"/>
              </a:rPr>
              <a:t>og</a:t>
            </a:r>
            <a:r>
              <a:rPr lang="tr-TR" sz="2600" dirty="0">
                <a:solidFill>
                  <a:srgbClr val="5D5D60"/>
                </a:solidFill>
                <a:ea typeface="Times New Roman" panose="02020603050405020304" pitchFamily="18" charset="0"/>
                <a:cs typeface="Arial" panose="020B0604020202020204" pitchFamily="34" charset="0"/>
              </a:rPr>
              <a:t>l</a:t>
            </a:r>
            <a:r>
              <a:rPr lang="tr-TR" sz="2600" dirty="0">
                <a:solidFill>
                  <a:srgbClr val="6E7072"/>
                </a:solidFill>
                <a:ea typeface="Times New Roman" panose="02020603050405020304" pitchFamily="18" charset="0"/>
                <a:cs typeface="Arial" panose="020B0604020202020204" pitchFamily="34" charset="0"/>
              </a:rPr>
              <a:t>is</a:t>
            </a:r>
            <a:r>
              <a:rPr lang="tr-TR" sz="2600" dirty="0">
                <a:solidFill>
                  <a:srgbClr val="5D5D60"/>
                </a:solidFill>
                <a:ea typeface="Times New Roman" panose="02020603050405020304" pitchFamily="18" charset="0"/>
                <a:cs typeface="Arial" panose="020B0604020202020204" pitchFamily="34" charset="0"/>
              </a:rPr>
              <a:t>emi   </a:t>
            </a:r>
            <a:r>
              <a:rPr lang="tr-TR" sz="2600" spc="4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g</a:t>
            </a:r>
            <a:r>
              <a:rPr lang="tr-TR" sz="2600" dirty="0">
                <a:solidFill>
                  <a:srgbClr val="5D5D60"/>
                </a:solidFill>
                <a:ea typeface="Times New Roman" panose="02020603050405020304" pitchFamily="18" charset="0"/>
                <a:cs typeface="Arial" panose="020B0604020202020204" pitchFamily="34" charset="0"/>
              </a:rPr>
              <a:t>ibi </a:t>
            </a:r>
            <a:r>
              <a:rPr lang="tr-TR" sz="2600" spc="7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ac</a:t>
            </a:r>
            <a:r>
              <a:rPr lang="tr-TR" sz="2600" dirty="0">
                <a:solidFill>
                  <a:srgbClr val="5D5D60"/>
                </a:solidFill>
                <a:ea typeface="Times New Roman" panose="02020603050405020304" pitchFamily="18" charset="0"/>
                <a:cs typeface="Arial" panose="020B0604020202020204" pitchFamily="34" charset="0"/>
              </a:rPr>
              <a:t>il </a:t>
            </a:r>
            <a:r>
              <a:rPr lang="tr-TR" sz="2600" spc="6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durumlar</a:t>
            </a:r>
            <a:r>
              <a:rPr lang="tr-TR" sz="2600" spc="-5" dirty="0">
                <a:solidFill>
                  <a:srgbClr val="5D5D60"/>
                </a:solidFill>
                <a:ea typeface="Times New Roman" panose="02020603050405020304" pitchFamily="18" charset="0"/>
                <a:cs typeface="Arial" panose="020B0604020202020204" pitchFamily="34" charset="0"/>
              </a:rPr>
              <a:t>d</a:t>
            </a:r>
            <a:r>
              <a:rPr lang="tr-TR" sz="2600" dirty="0">
                <a:solidFill>
                  <a:srgbClr val="6E7072"/>
                </a:solidFill>
                <a:ea typeface="Times New Roman" panose="02020603050405020304" pitchFamily="18" charset="0"/>
                <a:cs typeface="Arial" panose="020B0604020202020204" pitchFamily="34" charset="0"/>
              </a:rPr>
              <a:t>a    </a:t>
            </a:r>
            <a:r>
              <a:rPr lang="tr-TR" sz="2600" spc="7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d</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y</a:t>
            </a:r>
            <a:r>
              <a:rPr lang="tr-TR" sz="2600" dirty="0">
                <a:solidFill>
                  <a:srgbClr val="5D5D60"/>
                </a:solidFill>
                <a:ea typeface="Times New Roman" panose="02020603050405020304" pitchFamily="18" charset="0"/>
                <a:cs typeface="Arial" panose="020B0604020202020204" pitchFamily="34" charset="0"/>
              </a:rPr>
              <a:t>abetli  </a:t>
            </a:r>
            <a:r>
              <a:rPr lang="tr-TR" sz="2600" spc="25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öğrenciye   </a:t>
            </a:r>
            <a:r>
              <a:rPr lang="tr-TR" sz="2600" spc="3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olabildiğince   </a:t>
            </a:r>
            <a:r>
              <a:rPr lang="tr-TR" sz="2600" spc="14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çabuk</a:t>
            </a:r>
            <a:r>
              <a:rPr lang="tr-TR" sz="260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gen</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lge  </a:t>
            </a:r>
            <a:r>
              <a:rPr lang="tr-TR" sz="2600" spc="15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hükümleri   </a:t>
            </a:r>
            <a:r>
              <a:rPr lang="tr-TR" sz="2600" spc="17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kapsamında</a:t>
            </a:r>
            <a:r>
              <a:rPr lang="tr-TR" sz="260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gerekli  </a:t>
            </a:r>
            <a:r>
              <a:rPr lang="tr-TR" sz="2600" spc="4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yardımları  </a:t>
            </a:r>
            <a:r>
              <a:rPr lang="tr-TR" sz="2600" spc="13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sağlayarak</a:t>
            </a:r>
            <a:r>
              <a:rPr lang="tr-TR" sz="2600" dirty="0">
                <a:solidFill>
                  <a:srgbClr val="6E7072"/>
                </a:solidFill>
                <a:ea typeface="Times New Roman" panose="02020603050405020304" pitchFamily="18" charset="0"/>
                <a:cs typeface="Arial" panose="020B0604020202020204" pitchFamily="34" charset="0"/>
              </a:rPr>
              <a:t>,  </a:t>
            </a:r>
            <a:r>
              <a:rPr lang="tr-TR" sz="2600" spc="19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meyve  </a:t>
            </a:r>
            <a:r>
              <a:rPr lang="tr-TR" sz="2600" spc="2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suyu ve</a:t>
            </a:r>
            <a:r>
              <a:rPr lang="tr-TR" sz="2600" dirty="0">
                <a:solidFill>
                  <a:srgbClr val="6E7072"/>
                </a:solidFill>
                <a:ea typeface="Times New Roman" panose="02020603050405020304" pitchFamily="18" charset="0"/>
                <a:cs typeface="Arial" panose="020B0604020202020204" pitchFamily="34" charset="0"/>
              </a:rPr>
              <a:t>/v</a:t>
            </a:r>
            <a:r>
              <a:rPr lang="tr-TR" sz="2600" dirty="0">
                <a:solidFill>
                  <a:srgbClr val="5D5D60"/>
                </a:solidFill>
                <a:ea typeface="Times New Roman" panose="02020603050405020304" pitchFamily="18" charset="0"/>
                <a:cs typeface="Arial" panose="020B0604020202020204" pitchFamily="34" charset="0"/>
              </a:rPr>
              <a:t>eya    </a:t>
            </a:r>
            <a:r>
              <a:rPr lang="tr-TR" sz="2600" spc="7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kesme   </a:t>
            </a:r>
            <a:r>
              <a:rPr lang="tr-TR" sz="2600" spc="2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se</a:t>
            </a:r>
            <a:r>
              <a:rPr lang="tr-TR" sz="2600" dirty="0">
                <a:solidFill>
                  <a:srgbClr val="5D5D60"/>
                </a:solidFill>
                <a:ea typeface="Times New Roman" panose="02020603050405020304" pitchFamily="18" charset="0"/>
                <a:cs typeface="Arial" panose="020B0604020202020204" pitchFamily="34" charset="0"/>
              </a:rPr>
              <a:t>k</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r    tedariki   </a:t>
            </a:r>
            <a:r>
              <a:rPr lang="tr-TR" sz="2600" spc="19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konu</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unda    </a:t>
            </a:r>
            <a:r>
              <a:rPr lang="tr-TR" sz="2600" spc="14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yardımcı</a:t>
            </a:r>
            <a:r>
              <a:rPr lang="tr-TR" sz="2600" dirty="0">
                <a:solidFill>
                  <a:srgbClr val="5D5D60"/>
                </a:solidFill>
                <a:ea typeface="Times New Roman" panose="02020603050405020304" pitchFamily="18" charset="0"/>
                <a:cs typeface="Arial" panose="020B0604020202020204" pitchFamily="34" charset="0"/>
              </a:rPr>
              <a:t>   </a:t>
            </a:r>
            <a:r>
              <a:rPr lang="tr-TR" sz="2600" spc="21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olmak</a:t>
            </a:r>
            <a:r>
              <a:rPr lang="tr-TR" sz="2600" dirty="0">
                <a:solidFill>
                  <a:srgbClr val="6E7072"/>
                </a:solidFill>
                <a:ea typeface="Times New Roman" panose="02020603050405020304" pitchFamily="18" charset="0"/>
                <a:cs typeface="Arial" panose="020B0604020202020204" pitchFamily="34" charset="0"/>
              </a:rPr>
              <a:t>,  </a:t>
            </a:r>
            <a:r>
              <a:rPr lang="tr-TR" sz="2600" spc="16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kan  </a:t>
            </a:r>
            <a:r>
              <a:rPr lang="tr-TR" sz="2600" spc="7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şekeri düzelene  </a:t>
            </a:r>
            <a:r>
              <a:rPr lang="tr-TR" sz="2600" spc="13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kad</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r  </a:t>
            </a:r>
            <a:r>
              <a:rPr lang="tr-TR" sz="2600" spc="10"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öğrencinin   </a:t>
            </a:r>
            <a:r>
              <a:rPr lang="tr-TR" sz="2600" b="1" spc="15"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gözetim  </a:t>
            </a:r>
            <a:r>
              <a:rPr lang="tr-TR" sz="2600" b="1" spc="25"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altında   olm</a:t>
            </a:r>
            <a:r>
              <a:rPr lang="tr-TR" sz="2600" b="1" spc="-5" dirty="0">
                <a:solidFill>
                  <a:srgbClr val="5D5D60"/>
                </a:solidFill>
                <a:ea typeface="Times New Roman" panose="02020603050405020304" pitchFamily="18" charset="0"/>
                <a:cs typeface="Arial" panose="020B0604020202020204" pitchFamily="34" charset="0"/>
              </a:rPr>
              <a:t>a</a:t>
            </a:r>
            <a:r>
              <a:rPr lang="tr-TR" sz="2600" b="1" dirty="0">
                <a:solidFill>
                  <a:srgbClr val="6E7072"/>
                </a:solidFill>
                <a:ea typeface="Times New Roman" panose="02020603050405020304" pitchFamily="18" charset="0"/>
                <a:cs typeface="Arial" panose="020B0604020202020204" pitchFamily="34" charset="0"/>
              </a:rPr>
              <a:t>s</a:t>
            </a:r>
            <a:r>
              <a:rPr lang="tr-TR" sz="2600" b="1" dirty="0">
                <a:solidFill>
                  <a:srgbClr val="5D5D60"/>
                </a:solidFill>
                <a:ea typeface="Times New Roman" panose="02020603050405020304" pitchFamily="18" charset="0"/>
                <a:cs typeface="Arial" panose="020B0604020202020204" pitchFamily="34" charset="0"/>
              </a:rPr>
              <a:t>ını  </a:t>
            </a:r>
            <a:r>
              <a:rPr lang="tr-TR" sz="2600" b="1" spc="10"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sağlama</a:t>
            </a:r>
            <a:r>
              <a:rPr lang="tr-TR" sz="2600" b="1" spc="-5" dirty="0">
                <a:solidFill>
                  <a:srgbClr val="5D5D60"/>
                </a:solidFill>
                <a:ea typeface="Times New Roman" panose="02020603050405020304" pitchFamily="18" charset="0"/>
                <a:cs typeface="Arial" panose="020B0604020202020204" pitchFamily="34" charset="0"/>
              </a:rPr>
              <a:t>k</a:t>
            </a:r>
            <a:r>
              <a:rPr lang="tr-TR" sz="2600" b="1" dirty="0">
                <a:solidFill>
                  <a:srgbClr val="6E7072"/>
                </a:solidFill>
                <a:ea typeface="Times New Roman" panose="02020603050405020304" pitchFamily="18" charset="0"/>
                <a:cs typeface="Arial" panose="020B0604020202020204" pitchFamily="34" charset="0"/>
              </a:rPr>
              <a:t>,</a:t>
            </a:r>
            <a:endParaRPr lang="tr-TR" sz="26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97530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E1177B2B-AC7F-4890-9B9E-34CF454DF9A5}"/>
              </a:ext>
            </a:extLst>
          </p:cNvPr>
          <p:cNvSpPr/>
          <p:nvPr/>
        </p:nvSpPr>
        <p:spPr>
          <a:xfrm>
            <a:off x="395536" y="836712"/>
            <a:ext cx="8352928" cy="5313121"/>
          </a:xfrm>
          <a:prstGeom prst="rect">
            <a:avLst/>
          </a:prstGeom>
        </p:spPr>
        <p:txBody>
          <a:bodyPr wrap="square">
            <a:spAutoFit/>
          </a:bodyPr>
          <a:lstStyle/>
          <a:p>
            <a:pPr marL="1103630" marR="156845" indent="-228600">
              <a:lnSpc>
                <a:spcPct val="101000"/>
              </a:lnSpc>
              <a:spcAft>
                <a:spcPts val="0"/>
              </a:spcAft>
              <a:tabLst>
                <a:tab pos="1092200" algn="l"/>
              </a:tabLst>
            </a:pPr>
            <a:r>
              <a:rPr lang="tr-TR" dirty="0">
                <a:solidFill>
                  <a:srgbClr val="282D2D"/>
                </a:solidFill>
                <a:latin typeface="Times New Roman" panose="02020603050405020304" pitchFamily="18" charset="0"/>
                <a:ea typeface="Times New Roman" panose="02020603050405020304" pitchFamily="18" charset="0"/>
                <a:cs typeface="Arial" panose="020B0604020202020204" pitchFamily="34" charset="0"/>
              </a:rPr>
              <a:t>•</a:t>
            </a: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Bilinç</a:t>
            </a:r>
            <a:r>
              <a:rPr lang="tr-TR" sz="2600" spc="20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kaybı/bozukluğu  ile</a:t>
            </a:r>
            <a:r>
              <a:rPr lang="tr-TR" sz="2600" spc="14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giden </a:t>
            </a:r>
            <a:r>
              <a:rPr lang="tr-TR" sz="2600" spc="10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şiddetli  </a:t>
            </a:r>
            <a:r>
              <a:rPr lang="tr-TR" sz="2600" spc="4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hipogl</a:t>
            </a:r>
            <a:r>
              <a:rPr lang="tr-TR" sz="2600" spc="-5"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emi durumlarında</a:t>
            </a:r>
            <a:r>
              <a:rPr lang="tr-TR" sz="260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ai</a:t>
            </a:r>
            <a:r>
              <a:rPr lang="tr-TR" sz="2600" spc="-5" dirty="0">
                <a:solidFill>
                  <a:srgbClr val="5D5D60"/>
                </a:solidFill>
                <a:ea typeface="Times New Roman" panose="02020603050405020304" pitchFamily="18" charset="0"/>
                <a:cs typeface="Arial" panose="020B0604020202020204" pitchFamily="34" charset="0"/>
              </a:rPr>
              <a:t>l</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nin </a:t>
            </a:r>
            <a:r>
              <a:rPr lang="tr-TR" sz="2600" dirty="0">
                <a:solidFill>
                  <a:srgbClr val="6E7072"/>
                </a:solidFill>
                <a:ea typeface="Times New Roman" panose="02020603050405020304" pitchFamily="18" charset="0"/>
                <a:cs typeface="Arial" panose="020B0604020202020204" pitchFamily="34" charset="0"/>
              </a:rPr>
              <a:t>ö</a:t>
            </a:r>
            <a:r>
              <a:rPr lang="tr-TR" sz="2600" dirty="0">
                <a:solidFill>
                  <a:srgbClr val="5D5D60"/>
                </a:solidFill>
                <a:ea typeface="Times New Roman" panose="02020603050405020304" pitchFamily="18" charset="0"/>
                <a:cs typeface="Arial" panose="020B0604020202020204" pitchFamily="34" charset="0"/>
              </a:rPr>
              <a:t>n</a:t>
            </a:r>
            <a:r>
              <a:rPr lang="tr-TR" sz="2600" dirty="0">
                <a:solidFill>
                  <a:srgbClr val="6E7072"/>
                </a:solidFill>
                <a:ea typeface="Times New Roman" panose="02020603050405020304" pitchFamily="18" charset="0"/>
                <a:cs typeface="Arial" panose="020B0604020202020204" pitchFamily="34" charset="0"/>
              </a:rPr>
              <a:t>ced</a:t>
            </a:r>
            <a:r>
              <a:rPr lang="tr-TR" sz="2600" dirty="0">
                <a:solidFill>
                  <a:srgbClr val="5D5D60"/>
                </a:solidFill>
                <a:ea typeface="Times New Roman" panose="02020603050405020304" pitchFamily="18" charset="0"/>
                <a:cs typeface="Arial" panose="020B0604020202020204" pitchFamily="34" charset="0"/>
              </a:rPr>
              <a:t>e</a:t>
            </a:r>
            <a:r>
              <a:rPr lang="tr-TR" sz="2600" dirty="0">
                <a:solidFill>
                  <a:srgbClr val="6E7072"/>
                </a:solidFill>
                <a:ea typeface="Times New Roman" panose="02020603050405020304" pitchFamily="18" charset="0"/>
                <a:cs typeface="Arial" panose="020B0604020202020204" pitchFamily="34" charset="0"/>
              </a:rPr>
              <a:t>n a</a:t>
            </a:r>
            <a:r>
              <a:rPr lang="tr-TR" sz="2600" dirty="0">
                <a:solidFill>
                  <a:srgbClr val="5D5D60"/>
                </a:solidFill>
                <a:ea typeface="Times New Roman" panose="02020603050405020304" pitchFamily="18" charset="0"/>
                <a:cs typeface="Arial" panose="020B0604020202020204" pitchFamily="34" charset="0"/>
              </a:rPr>
              <a:t>lınmış</a:t>
            </a:r>
            <a:r>
              <a:rPr lang="tr-TR" sz="2600" dirty="0">
                <a:solidFill>
                  <a:srgbClr val="6E7072"/>
                </a:solidFill>
                <a:ea typeface="Times New Roman" panose="02020603050405020304" pitchFamily="18" charset="0"/>
                <a:cs typeface="Arial" panose="020B0604020202020204" pitchFamily="34" charset="0"/>
              </a:rPr>
              <a:t>  </a:t>
            </a:r>
            <a:r>
              <a:rPr lang="tr-TR" sz="2600" spc="5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onayına </a:t>
            </a:r>
            <a:r>
              <a:rPr lang="tr-TR" sz="2600" dirty="0">
                <a:solidFill>
                  <a:srgbClr val="6E7072"/>
                </a:solidFill>
                <a:ea typeface="Times New Roman" panose="02020603050405020304" pitchFamily="18" charset="0"/>
                <a:cs typeface="Arial" panose="020B0604020202020204" pitchFamily="34" charset="0"/>
              </a:rPr>
              <a:t>daya</a:t>
            </a:r>
            <a:r>
              <a:rPr lang="tr-TR" sz="2600" dirty="0">
                <a:solidFill>
                  <a:srgbClr val="5D5D60"/>
                </a:solidFill>
                <a:ea typeface="Times New Roman" panose="02020603050405020304" pitchFamily="18" charset="0"/>
                <a:cs typeface="Arial" panose="020B0604020202020204" pitchFamily="34" charset="0"/>
              </a:rPr>
              <a:t>n</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ra</a:t>
            </a:r>
            <a:r>
              <a:rPr lang="tr-TR" sz="2600" dirty="0">
                <a:solidFill>
                  <a:srgbClr val="6E7072"/>
                </a:solidFill>
                <a:ea typeface="Times New Roman" panose="02020603050405020304" pitchFamily="18" charset="0"/>
                <a:cs typeface="Arial" panose="020B0604020202020204" pitchFamily="34" charset="0"/>
              </a:rPr>
              <a:t>k </a:t>
            </a:r>
            <a:r>
              <a:rPr lang="tr-TR" sz="2600" dirty="0" err="1">
                <a:solidFill>
                  <a:srgbClr val="5D5D60"/>
                </a:solidFill>
                <a:ea typeface="Times New Roman" panose="02020603050405020304" pitchFamily="18" charset="0"/>
                <a:cs typeface="Arial" panose="020B0604020202020204" pitchFamily="34" charset="0"/>
              </a:rPr>
              <a:t>Glukon</a:t>
            </a:r>
            <a:r>
              <a:rPr lang="tr-TR" sz="2600" dirty="0">
                <a:solidFill>
                  <a:srgbClr val="5D5D60"/>
                </a:solidFill>
                <a:ea typeface="Times New Roman" panose="02020603050405020304" pitchFamily="18" charset="0"/>
                <a:cs typeface="Arial" panose="020B0604020202020204" pitchFamily="34" charset="0"/>
              </a:rPr>
              <a:t> u</a:t>
            </a:r>
            <a:r>
              <a:rPr lang="tr-TR" sz="2600" dirty="0">
                <a:solidFill>
                  <a:srgbClr val="6E7072"/>
                </a:solidFill>
                <a:ea typeface="Times New Roman" panose="02020603050405020304" pitchFamily="18" charset="0"/>
                <a:cs typeface="Arial" panose="020B0604020202020204" pitchFamily="34" charset="0"/>
              </a:rPr>
              <a:t>y</a:t>
            </a:r>
            <a:r>
              <a:rPr lang="tr-TR" sz="2600" dirty="0">
                <a:solidFill>
                  <a:srgbClr val="5D5D60"/>
                </a:solidFill>
                <a:ea typeface="Times New Roman" panose="02020603050405020304" pitchFamily="18" charset="0"/>
                <a:cs typeface="Arial" panose="020B0604020202020204" pitchFamily="34" charset="0"/>
              </a:rPr>
              <a:t>gulama  v</a:t>
            </a:r>
            <a:r>
              <a:rPr lang="tr-TR" sz="2600" dirty="0">
                <a:solidFill>
                  <a:srgbClr val="6E7072"/>
                </a:solidFill>
                <a:ea typeface="Times New Roman" panose="02020603050405020304" pitchFamily="18" charset="0"/>
                <a:cs typeface="Arial" panose="020B0604020202020204" pitchFamily="34" charset="0"/>
              </a:rPr>
              <a:t>e </a:t>
            </a:r>
            <a:r>
              <a:rPr lang="tr-TR" sz="2600" spc="14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so</a:t>
            </a:r>
            <a:r>
              <a:rPr lang="tr-TR" sz="2600" dirty="0">
                <a:solidFill>
                  <a:srgbClr val="6E7072"/>
                </a:solidFill>
                <a:ea typeface="Times New Roman" panose="02020603050405020304" pitchFamily="18" charset="0"/>
                <a:cs typeface="Arial" panose="020B0604020202020204" pitchFamily="34" charset="0"/>
              </a:rPr>
              <a:t>n</a:t>
            </a:r>
            <a:r>
              <a:rPr lang="tr-TR" sz="2600" dirty="0">
                <a:solidFill>
                  <a:srgbClr val="5D5D60"/>
                </a:solidFill>
                <a:ea typeface="Times New Roman" panose="02020603050405020304" pitchFamily="18" charset="0"/>
                <a:cs typeface="Arial" panose="020B0604020202020204" pitchFamily="34" charset="0"/>
              </a:rPr>
              <a:t>r</a:t>
            </a:r>
            <a:r>
              <a:rPr lang="tr-TR" sz="2600" dirty="0">
                <a:solidFill>
                  <a:srgbClr val="6E7072"/>
                </a:solidFill>
                <a:ea typeface="Times New Roman" panose="02020603050405020304" pitchFamily="18" charset="0"/>
                <a:cs typeface="Arial" panose="020B0604020202020204" pitchFamily="34" charset="0"/>
              </a:rPr>
              <a:t>a  </a:t>
            </a:r>
            <a:r>
              <a:rPr lang="tr-TR" sz="2600" spc="18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g</a:t>
            </a:r>
            <a:r>
              <a:rPr lang="tr-TR" sz="2600" dirty="0">
                <a:solidFill>
                  <a:srgbClr val="5D5D60"/>
                </a:solidFill>
                <a:ea typeface="Times New Roman" panose="02020603050405020304" pitchFamily="18" charset="0"/>
                <a:cs typeface="Arial" panose="020B0604020202020204" pitchFamily="34" charset="0"/>
              </a:rPr>
              <a:t>e</a:t>
            </a:r>
            <a:r>
              <a:rPr lang="tr-TR" sz="2600" dirty="0">
                <a:solidFill>
                  <a:srgbClr val="3D3F41"/>
                </a:solidFill>
                <a:ea typeface="Times New Roman" panose="02020603050405020304" pitchFamily="18" charset="0"/>
                <a:cs typeface="Arial" panose="020B0604020202020204" pitchFamily="34" charset="0"/>
              </a:rPr>
              <a:t>r</a:t>
            </a:r>
            <a:r>
              <a:rPr lang="tr-TR" sz="2600" dirty="0">
                <a:solidFill>
                  <a:srgbClr val="5D5D60"/>
                </a:solidFill>
                <a:ea typeface="Times New Roman" panose="02020603050405020304" pitchFamily="18" charset="0"/>
                <a:cs typeface="Arial" panose="020B0604020202020204" pitchFamily="34" charset="0"/>
              </a:rPr>
              <a:t>ekir</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e   </a:t>
            </a:r>
            <a:r>
              <a:rPr lang="tr-TR" sz="2600" b="1" dirty="0">
                <a:solidFill>
                  <a:srgbClr val="5D5D60"/>
                </a:solidFill>
                <a:ea typeface="Times New Roman" panose="02020603050405020304" pitchFamily="18" charset="0"/>
                <a:cs typeface="Arial" panose="020B0604020202020204" pitchFamily="34" charset="0"/>
              </a:rPr>
              <a:t>112</a:t>
            </a:r>
            <a:r>
              <a:rPr lang="tr-TR" sz="2600" b="1" dirty="0">
                <a:solidFill>
                  <a:srgbClr val="6E7072"/>
                </a:solidFill>
                <a:ea typeface="Times New Roman" panose="02020603050405020304" pitchFamily="18" charset="0"/>
                <a:cs typeface="Arial" panose="020B0604020202020204" pitchFamily="34" charset="0"/>
              </a:rPr>
              <a:t>'</a:t>
            </a:r>
            <a:r>
              <a:rPr lang="tr-TR" sz="2600" b="1" dirty="0">
                <a:solidFill>
                  <a:srgbClr val="5D5D60"/>
                </a:solidFill>
                <a:ea typeface="Times New Roman" panose="02020603050405020304" pitchFamily="18" charset="0"/>
                <a:cs typeface="Arial" panose="020B0604020202020204" pitchFamily="34" charset="0"/>
              </a:rPr>
              <a:t>yi </a:t>
            </a:r>
            <a:r>
              <a:rPr lang="tr-TR" sz="2600" b="1" spc="85" dirty="0">
                <a:solidFill>
                  <a:srgbClr val="5D5D60"/>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ve </a:t>
            </a:r>
            <a:r>
              <a:rPr lang="tr-TR" sz="2600" b="1" spc="115" dirty="0">
                <a:solidFill>
                  <a:srgbClr val="6E7072"/>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a</a:t>
            </a:r>
            <a:r>
              <a:rPr lang="tr-TR" sz="2600" b="1" dirty="0">
                <a:solidFill>
                  <a:srgbClr val="5D5D60"/>
                </a:solidFill>
                <a:ea typeface="Times New Roman" panose="02020603050405020304" pitchFamily="18" charset="0"/>
                <a:cs typeface="Arial" panose="020B0604020202020204" pitchFamily="34" charset="0"/>
              </a:rPr>
              <a:t>il</a:t>
            </a:r>
            <a:r>
              <a:rPr lang="tr-TR" sz="2600" b="1" spc="-5" dirty="0">
                <a:solidFill>
                  <a:srgbClr val="5D5D60"/>
                </a:solidFill>
                <a:ea typeface="Times New Roman" panose="02020603050405020304" pitchFamily="18" charset="0"/>
                <a:cs typeface="Arial" panose="020B0604020202020204" pitchFamily="34" charset="0"/>
              </a:rPr>
              <a:t>e</a:t>
            </a:r>
            <a:r>
              <a:rPr lang="tr-TR" sz="2600" b="1" dirty="0">
                <a:solidFill>
                  <a:srgbClr val="6E7072"/>
                </a:solidFill>
                <a:ea typeface="Times New Roman" panose="02020603050405020304" pitchFamily="18" charset="0"/>
                <a:cs typeface="Arial" panose="020B0604020202020204" pitchFamily="34" charset="0"/>
              </a:rPr>
              <a:t>yi a</a:t>
            </a:r>
            <a:r>
              <a:rPr lang="tr-TR" sz="2600" b="1" dirty="0">
                <a:solidFill>
                  <a:srgbClr val="5D5D60"/>
                </a:solidFill>
                <a:ea typeface="Times New Roman" panose="02020603050405020304" pitchFamily="18" charset="0"/>
                <a:cs typeface="Arial" panose="020B0604020202020204" pitchFamily="34" charset="0"/>
              </a:rPr>
              <a:t>ramak</a:t>
            </a:r>
            <a:r>
              <a:rPr lang="tr-TR" sz="2600" b="1" dirty="0" smtClean="0">
                <a:solidFill>
                  <a:srgbClr val="5D5D60"/>
                </a:solidFill>
                <a:ea typeface="Times New Roman" panose="02020603050405020304" pitchFamily="18" charset="0"/>
                <a:cs typeface="Arial" panose="020B0604020202020204" pitchFamily="34" charset="0"/>
              </a:rPr>
              <a:t>.</a:t>
            </a:r>
          </a:p>
          <a:p>
            <a:pPr marL="1103630" marR="156845" indent="-228600">
              <a:lnSpc>
                <a:spcPct val="101000"/>
              </a:lnSpc>
              <a:spcAft>
                <a:spcPts val="0"/>
              </a:spcAft>
              <a:tabLst>
                <a:tab pos="1092200" algn="l"/>
              </a:tabLst>
            </a:pPr>
            <a:endParaRPr lang="tr-TR" sz="2600" b="1" dirty="0">
              <a:ea typeface="Times New Roman" panose="02020603050405020304" pitchFamily="18" charset="0"/>
              <a:cs typeface="Arial" panose="020B0604020202020204" pitchFamily="34" charset="0"/>
            </a:endParaRPr>
          </a:p>
          <a:p>
            <a:pPr>
              <a:lnSpc>
                <a:spcPts val="800"/>
              </a:lnSpc>
              <a:spcBef>
                <a:spcPts val="5"/>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1103630" marR="153670" indent="-228600">
              <a:lnSpc>
                <a:spcPct val="110000"/>
              </a:lnSpc>
              <a:spcAft>
                <a:spcPts val="0"/>
              </a:spcAft>
              <a:tabLst>
                <a:tab pos="1104900" algn="l"/>
              </a:tabLst>
            </a:pP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Diy</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be</a:t>
            </a:r>
            <a:r>
              <a:rPr lang="tr-TR" sz="2600" dirty="0">
                <a:solidFill>
                  <a:srgbClr val="6E7072"/>
                </a:solidFill>
                <a:ea typeface="Times New Roman" panose="02020603050405020304" pitchFamily="18" charset="0"/>
                <a:cs typeface="Arial" panose="020B0604020202020204" pitchFamily="34" charset="0"/>
              </a:rPr>
              <a:t>t</a:t>
            </a:r>
            <a:r>
              <a:rPr lang="tr-TR" sz="2600" dirty="0">
                <a:solidFill>
                  <a:srgbClr val="5D5D60"/>
                </a:solidFill>
                <a:ea typeface="Times New Roman" panose="02020603050405020304" pitchFamily="18" charset="0"/>
                <a:cs typeface="Arial" panose="020B0604020202020204" pitchFamily="34" charset="0"/>
              </a:rPr>
              <a:t>li çocuğun  </a:t>
            </a:r>
            <a:r>
              <a:rPr lang="tr-TR" sz="2600" spc="23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öğün </a:t>
            </a:r>
            <a:r>
              <a:rPr lang="tr-TR" sz="2600" spc="22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ve </a:t>
            </a:r>
            <a:r>
              <a:rPr lang="tr-TR" sz="2600" spc="10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r</a:t>
            </a:r>
            <a:r>
              <a:rPr lang="tr-TR" sz="2600" dirty="0">
                <a:solidFill>
                  <a:srgbClr val="6E7072"/>
                </a:solidFill>
                <a:ea typeface="Times New Roman" panose="02020603050405020304" pitchFamily="18" charset="0"/>
                <a:cs typeface="Arial" panose="020B0604020202020204" pitchFamily="34" charset="0"/>
              </a:rPr>
              <a:t>a </a:t>
            </a:r>
            <a:r>
              <a:rPr lang="tr-TR" sz="2600" spc="27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öğün  </a:t>
            </a:r>
            <a:r>
              <a:rPr lang="tr-TR" sz="2600" spc="6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sa</a:t>
            </a:r>
            <a:r>
              <a:rPr lang="tr-TR" sz="2600" dirty="0">
                <a:solidFill>
                  <a:srgbClr val="5D5D60"/>
                </a:solidFill>
                <a:ea typeface="Times New Roman" panose="02020603050405020304" pitchFamily="18" charset="0"/>
                <a:cs typeface="Arial" panose="020B0604020202020204" pitchFamily="34" charset="0"/>
              </a:rPr>
              <a:t>atle</a:t>
            </a:r>
            <a:r>
              <a:rPr lang="tr-TR" sz="2600" spc="-5" dirty="0">
                <a:solidFill>
                  <a:srgbClr val="5D5D60"/>
                </a:solidFill>
                <a:ea typeface="Times New Roman" panose="02020603050405020304" pitchFamily="18" charset="0"/>
                <a:cs typeface="Arial" panose="020B0604020202020204" pitchFamily="34" charset="0"/>
              </a:rPr>
              <a:t>r</a:t>
            </a:r>
            <a:r>
              <a:rPr lang="tr-TR" sz="2600" dirty="0">
                <a:solidFill>
                  <a:srgbClr val="6E7072"/>
                </a:solidFill>
                <a:ea typeface="Times New Roman" panose="02020603050405020304" pitchFamily="18" charset="0"/>
                <a:cs typeface="Arial" panose="020B0604020202020204" pitchFamily="34" charset="0"/>
              </a:rPr>
              <a:t>i</a:t>
            </a:r>
            <a:r>
              <a:rPr lang="tr-TR" sz="2600" dirty="0">
                <a:solidFill>
                  <a:srgbClr val="5D5D60"/>
                </a:solidFill>
                <a:ea typeface="Times New Roman" panose="02020603050405020304" pitchFamily="18" charset="0"/>
                <a:cs typeface="Arial" panose="020B0604020202020204" pitchFamily="34" charset="0"/>
              </a:rPr>
              <a:t>ni   </a:t>
            </a:r>
            <a:r>
              <a:rPr lang="tr-TR" sz="2600" spc="20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ile </a:t>
            </a:r>
            <a:r>
              <a:rPr lang="tr-TR" sz="2600" spc="16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ile </a:t>
            </a:r>
            <a:r>
              <a:rPr lang="tr-TR" sz="2600" spc="8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işbirliği içinde </a:t>
            </a:r>
            <a:r>
              <a:rPr lang="tr-TR" sz="2600" spc="1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ve diğer öğrencilerin de</a:t>
            </a:r>
            <a:r>
              <a:rPr lang="tr-TR" sz="2600" spc="20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uyacağı </a:t>
            </a:r>
            <a:r>
              <a:rPr lang="tr-TR" sz="2600" spc="16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şekilde </a:t>
            </a:r>
            <a:r>
              <a:rPr lang="tr-TR" sz="2600" spc="22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a</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rl</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m</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y</a:t>
            </a:r>
            <a:r>
              <a:rPr lang="tr-TR" sz="2600" dirty="0">
                <a:solidFill>
                  <a:srgbClr val="6E7072"/>
                </a:solidFill>
                <a:ea typeface="Times New Roman" panose="02020603050405020304" pitchFamily="18" charset="0"/>
                <a:cs typeface="Arial" panose="020B0604020202020204" pitchFamily="34" charset="0"/>
              </a:rPr>
              <a:t>a </a:t>
            </a:r>
            <a:r>
              <a:rPr lang="tr-TR" sz="2600" spc="2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yardımcı</a:t>
            </a:r>
            <a:r>
              <a:rPr lang="tr-TR" sz="2600" dirty="0">
                <a:solidFill>
                  <a:srgbClr val="5D5D60"/>
                </a:solidFill>
                <a:ea typeface="Times New Roman" panose="02020603050405020304" pitchFamily="18" charset="0"/>
                <a:cs typeface="Arial" panose="020B0604020202020204" pitchFamily="34" charset="0"/>
              </a:rPr>
              <a:t>  olm</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k</a:t>
            </a:r>
            <a:r>
              <a:rPr lang="tr-TR" sz="2600" dirty="0" smtClean="0">
                <a:solidFill>
                  <a:srgbClr val="6E7072"/>
                </a:solidFill>
                <a:ea typeface="Times New Roman" panose="02020603050405020304" pitchFamily="18" charset="0"/>
                <a:cs typeface="Arial" panose="020B0604020202020204" pitchFamily="34" charset="0"/>
              </a:rPr>
              <a:t>,</a:t>
            </a:r>
          </a:p>
          <a:p>
            <a:pPr marL="1103630" marR="153670" indent="-228600">
              <a:lnSpc>
                <a:spcPct val="110000"/>
              </a:lnSpc>
              <a:spcAft>
                <a:spcPts val="0"/>
              </a:spcAft>
              <a:tabLst>
                <a:tab pos="1104900" algn="l"/>
              </a:tabLst>
            </a:pPr>
            <a:endParaRPr lang="tr-TR" sz="2600" dirty="0">
              <a:ea typeface="Times New Roman" panose="02020603050405020304" pitchFamily="18" charset="0"/>
              <a:cs typeface="Arial" panose="020B0604020202020204" pitchFamily="34" charset="0"/>
            </a:endParaRPr>
          </a:p>
          <a:p>
            <a:pPr>
              <a:lnSpc>
                <a:spcPts val="550"/>
              </a:lnSpc>
              <a:spcBef>
                <a:spcPts val="45"/>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1103630" marR="175895" indent="-228600">
              <a:lnSpc>
                <a:spcPct val="105000"/>
              </a:lnSpc>
              <a:spcAft>
                <a:spcPts val="0"/>
              </a:spcAft>
              <a:tabLst>
                <a:tab pos="1104900" algn="l"/>
              </a:tabLst>
            </a:pP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Hipo</a:t>
            </a:r>
            <a:r>
              <a:rPr lang="tr-TR" sz="2600" dirty="0">
                <a:solidFill>
                  <a:srgbClr val="6E7072"/>
                </a:solidFill>
                <a:ea typeface="Times New Roman" panose="02020603050405020304" pitchFamily="18" charset="0"/>
                <a:cs typeface="Arial" panose="020B0604020202020204" pitchFamily="34" charset="0"/>
              </a:rPr>
              <a:t>g</a:t>
            </a:r>
            <a:r>
              <a:rPr lang="tr-TR" sz="2600" dirty="0">
                <a:solidFill>
                  <a:srgbClr val="5D5D60"/>
                </a:solidFill>
                <a:ea typeface="Times New Roman" panose="02020603050405020304" pitchFamily="18" charset="0"/>
                <a:cs typeface="Arial" panose="020B0604020202020204" pitchFamily="34" charset="0"/>
              </a:rPr>
              <a:t>li</a:t>
            </a:r>
            <a:r>
              <a:rPr lang="tr-TR" sz="2600" dirty="0">
                <a:solidFill>
                  <a:srgbClr val="6E7072"/>
                </a:solidFill>
                <a:ea typeface="Times New Roman" panose="02020603050405020304" pitchFamily="18" charset="0"/>
                <a:cs typeface="Arial" panose="020B0604020202020204" pitchFamily="34" charset="0"/>
              </a:rPr>
              <a:t>se</a:t>
            </a:r>
            <a:r>
              <a:rPr lang="tr-TR" sz="2600" dirty="0">
                <a:solidFill>
                  <a:srgbClr val="5D5D60"/>
                </a:solidFill>
                <a:ea typeface="Times New Roman" panose="02020603050405020304" pitchFamily="18" charset="0"/>
                <a:cs typeface="Arial" panose="020B0604020202020204" pitchFamily="34" charset="0"/>
              </a:rPr>
              <a:t>mi</a:t>
            </a:r>
            <a:r>
              <a:rPr lang="tr-TR" sz="2600" dirty="0">
                <a:solidFill>
                  <a:srgbClr val="6E7072"/>
                </a:solidFill>
                <a:ea typeface="Times New Roman" panose="02020603050405020304" pitchFamily="18" charset="0"/>
                <a:cs typeface="Arial" panose="020B0604020202020204" pitchFamily="34" charset="0"/>
              </a:rPr>
              <a:t>yi</a:t>
            </a:r>
            <a:r>
              <a:rPr lang="tr-TR" sz="2600" spc="18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önlerken  </a:t>
            </a:r>
            <a:r>
              <a:rPr lang="tr-TR" sz="2600" spc="7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ve</a:t>
            </a:r>
            <a:r>
              <a:rPr lang="tr-TR" sz="2600" dirty="0">
                <a:solidFill>
                  <a:srgbClr val="5D5D60"/>
                </a:solidFill>
                <a:ea typeface="Times New Roman" panose="02020603050405020304" pitchFamily="18" charset="0"/>
                <a:cs typeface="Arial" panose="020B0604020202020204" pitchFamily="34" charset="0"/>
              </a:rPr>
              <a:t>y</a:t>
            </a:r>
            <a:r>
              <a:rPr lang="tr-TR" sz="2600" dirty="0">
                <a:solidFill>
                  <a:srgbClr val="6E7072"/>
                </a:solidFill>
                <a:ea typeface="Times New Roman" panose="02020603050405020304" pitchFamily="18" charset="0"/>
                <a:cs typeface="Arial" panose="020B0604020202020204" pitchFamily="34" charset="0"/>
              </a:rPr>
              <a:t>a </a:t>
            </a:r>
            <a:r>
              <a:rPr lang="tr-TR" sz="2600" spc="17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tedavi  </a:t>
            </a:r>
            <a:r>
              <a:rPr lang="tr-TR" sz="2600" spc="1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tmek  </a:t>
            </a:r>
            <a:r>
              <a:rPr lang="tr-TR" sz="2600" spc="9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için </a:t>
            </a:r>
            <a:r>
              <a:rPr lang="tr-TR" sz="2600" spc="3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a:t>
            </a:r>
            <a:r>
              <a:rPr lang="tr-TR" sz="2600" dirty="0">
                <a:solidFill>
                  <a:srgbClr val="6E7072"/>
                </a:solidFill>
                <a:ea typeface="Times New Roman" panose="02020603050405020304" pitchFamily="18" charset="0"/>
                <a:cs typeface="Arial" panose="020B0604020202020204" pitchFamily="34" charset="0"/>
              </a:rPr>
              <a:t>iy</a:t>
            </a:r>
            <a:r>
              <a:rPr lang="tr-TR" sz="2600" dirty="0">
                <a:solidFill>
                  <a:srgbClr val="5D5D60"/>
                </a:solidFill>
                <a:ea typeface="Times New Roman" panose="02020603050405020304" pitchFamily="18" charset="0"/>
                <a:cs typeface="Arial" panose="020B0604020202020204" pitchFamily="34" charset="0"/>
              </a:rPr>
              <a:t>ab</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tli  </a:t>
            </a:r>
            <a:r>
              <a:rPr lang="tr-TR" sz="2600" spc="22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öğrencinin </a:t>
            </a:r>
            <a:r>
              <a:rPr lang="tr-TR" sz="2600" spc="135"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sınıf</a:t>
            </a:r>
            <a:r>
              <a:rPr lang="tr-TR" sz="2600" b="1" dirty="0">
                <a:solidFill>
                  <a:srgbClr val="6E7072"/>
                </a:solidFill>
                <a:ea typeface="Times New Roman" panose="02020603050405020304" pitchFamily="18" charset="0"/>
                <a:cs typeface="Arial" panose="020B0604020202020204" pitchFamily="34" charset="0"/>
              </a:rPr>
              <a:t>ta a</a:t>
            </a:r>
            <a:r>
              <a:rPr lang="tr-TR" sz="2600" b="1" dirty="0">
                <a:solidFill>
                  <a:srgbClr val="5D5D60"/>
                </a:solidFill>
                <a:ea typeface="Times New Roman" panose="02020603050405020304" pitchFamily="18" charset="0"/>
                <a:cs typeface="Arial" panose="020B0604020202020204" pitchFamily="34" charset="0"/>
              </a:rPr>
              <a:t>r</a:t>
            </a:r>
            <a:r>
              <a:rPr lang="tr-TR" sz="2600" b="1" dirty="0">
                <a:solidFill>
                  <a:srgbClr val="6E7072"/>
                </a:solidFill>
                <a:ea typeface="Times New Roman" panose="02020603050405020304" pitchFamily="18" charset="0"/>
                <a:cs typeface="Arial" panose="020B0604020202020204" pitchFamily="34" charset="0"/>
              </a:rPr>
              <a:t>a </a:t>
            </a:r>
            <a:r>
              <a:rPr lang="tr-TR" sz="2600" b="1" spc="90" dirty="0">
                <a:solidFill>
                  <a:srgbClr val="6E7072"/>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öğün</a:t>
            </a:r>
            <a:r>
              <a:rPr lang="tr-TR" sz="2600" b="1" dirty="0">
                <a:solidFill>
                  <a:srgbClr val="5D5D60"/>
                </a:solidFill>
                <a:ea typeface="Times New Roman" panose="02020603050405020304" pitchFamily="18" charset="0"/>
                <a:cs typeface="Arial" panose="020B0604020202020204" pitchFamily="34" charset="0"/>
              </a:rPr>
              <a:t> </a:t>
            </a:r>
            <a:r>
              <a:rPr lang="tr-TR" sz="2600" b="1" spc="75" dirty="0">
                <a:solidFill>
                  <a:srgbClr val="5D5D60"/>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almasına  </a:t>
            </a:r>
            <a:r>
              <a:rPr lang="tr-TR" sz="2600" b="1" spc="200" dirty="0">
                <a:solidFill>
                  <a:srgbClr val="6E7072"/>
                </a:solidFill>
                <a:ea typeface="Times New Roman" panose="02020603050405020304" pitchFamily="18" charset="0"/>
                <a:cs typeface="Arial" panose="020B0604020202020204" pitchFamily="34" charset="0"/>
              </a:rPr>
              <a:t> </a:t>
            </a:r>
            <a:r>
              <a:rPr lang="tr-TR" sz="2600" b="1" dirty="0">
                <a:solidFill>
                  <a:srgbClr val="3D3F41"/>
                </a:solidFill>
                <a:ea typeface="Times New Roman" panose="02020603050405020304" pitchFamily="18" charset="0"/>
                <a:cs typeface="Arial" panose="020B0604020202020204" pitchFamily="34" charset="0"/>
              </a:rPr>
              <a:t>i</a:t>
            </a:r>
            <a:r>
              <a:rPr lang="tr-TR" sz="2600" b="1" dirty="0">
                <a:solidFill>
                  <a:srgbClr val="5D5D60"/>
                </a:solidFill>
                <a:ea typeface="Times New Roman" panose="02020603050405020304" pitchFamily="18" charset="0"/>
                <a:cs typeface="Arial" panose="020B0604020202020204" pitchFamily="34" charset="0"/>
              </a:rPr>
              <a:t>zin</a:t>
            </a:r>
            <a:r>
              <a:rPr lang="tr-TR" sz="2600" b="1" spc="165" dirty="0">
                <a:solidFill>
                  <a:srgbClr val="5D5D60"/>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ve</a:t>
            </a:r>
            <a:r>
              <a:rPr lang="tr-TR" sz="2600" b="1" dirty="0">
                <a:solidFill>
                  <a:srgbClr val="5D5D60"/>
                </a:solidFill>
                <a:ea typeface="Times New Roman" panose="02020603050405020304" pitchFamily="18" charset="0"/>
                <a:cs typeface="Arial" panose="020B0604020202020204" pitchFamily="34" charset="0"/>
              </a:rPr>
              <a:t>rmek</a:t>
            </a:r>
            <a:r>
              <a:rPr lang="tr-TR" sz="2600" b="1" dirty="0">
                <a:solidFill>
                  <a:srgbClr val="6E7072"/>
                </a:solidFill>
                <a:ea typeface="Times New Roman" panose="02020603050405020304" pitchFamily="18" charset="0"/>
                <a:cs typeface="Arial" panose="020B0604020202020204" pitchFamily="34" charset="0"/>
              </a:rPr>
              <a:t>,</a:t>
            </a:r>
            <a:endParaRPr lang="tr-TR" sz="26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39609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7B8B463F-D554-44E8-A85B-B636A3C81CD7}"/>
              </a:ext>
            </a:extLst>
          </p:cNvPr>
          <p:cNvSpPr/>
          <p:nvPr/>
        </p:nvSpPr>
        <p:spPr>
          <a:xfrm>
            <a:off x="179512" y="1412776"/>
            <a:ext cx="8424936" cy="4569071"/>
          </a:xfrm>
          <a:prstGeom prst="rect">
            <a:avLst/>
          </a:prstGeom>
        </p:spPr>
        <p:txBody>
          <a:bodyPr wrap="square">
            <a:spAutoFit/>
          </a:bodyPr>
          <a:lstStyle/>
          <a:p>
            <a:pPr marL="1103630" marR="188595" indent="-219710">
              <a:lnSpc>
                <a:spcPct val="107000"/>
              </a:lnSpc>
              <a:spcAft>
                <a:spcPts val="0"/>
              </a:spcAft>
              <a:tabLst>
                <a:tab pos="1104900" algn="l"/>
              </a:tabLst>
            </a:pPr>
            <a:r>
              <a:rPr lang="tr-TR" sz="2600" dirty="0">
                <a:solidFill>
                  <a:srgbClr val="3D3F41"/>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be</a:t>
            </a:r>
            <a:r>
              <a:rPr lang="tr-TR" sz="2600" dirty="0">
                <a:solidFill>
                  <a:srgbClr val="6E7072"/>
                </a:solidFill>
                <a:ea typeface="Times New Roman" panose="02020603050405020304" pitchFamily="18" charset="0"/>
                <a:cs typeface="Arial" panose="020B0604020202020204" pitchFamily="34" charset="0"/>
              </a:rPr>
              <a:t>t</a:t>
            </a:r>
            <a:r>
              <a:rPr lang="tr-TR" sz="2600" dirty="0">
                <a:solidFill>
                  <a:srgbClr val="5D5D60"/>
                </a:solidFill>
                <a:ea typeface="Times New Roman" panose="02020603050405020304" pitchFamily="18" charset="0"/>
                <a:cs typeface="Arial" panose="020B0604020202020204" pitchFamily="34" charset="0"/>
              </a:rPr>
              <a:t>li  </a:t>
            </a:r>
            <a:r>
              <a:rPr lang="tr-TR" sz="2600" spc="5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öğrencinin   </a:t>
            </a:r>
            <a:r>
              <a:rPr lang="tr-TR" sz="2600" spc="8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insülin  </a:t>
            </a:r>
            <a:r>
              <a:rPr lang="tr-TR" sz="2600" spc="3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a</a:t>
            </a:r>
            <a:r>
              <a:rPr lang="tr-TR" sz="2600" dirty="0">
                <a:solidFill>
                  <a:srgbClr val="6E7072"/>
                </a:solidFill>
                <a:ea typeface="Times New Roman" panose="02020603050405020304" pitchFamily="18" charset="0"/>
                <a:cs typeface="Arial" panose="020B0604020202020204" pitchFamily="34" charset="0"/>
              </a:rPr>
              <a:t>at</a:t>
            </a:r>
            <a:r>
              <a:rPr lang="tr-TR" sz="2600" dirty="0">
                <a:solidFill>
                  <a:srgbClr val="5D5D60"/>
                </a:solidFill>
                <a:ea typeface="Times New Roman" panose="02020603050405020304" pitchFamily="18" charset="0"/>
                <a:cs typeface="Arial" panose="020B0604020202020204" pitchFamily="34" charset="0"/>
              </a:rPr>
              <a:t>lerine   </a:t>
            </a:r>
            <a:r>
              <a:rPr lang="tr-TR" sz="2600" spc="12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uy</a:t>
            </a:r>
            <a:r>
              <a:rPr lang="tr-TR" sz="2600" dirty="0">
                <a:solidFill>
                  <a:srgbClr val="6E7072"/>
                </a:solidFill>
                <a:ea typeface="Times New Roman" panose="02020603050405020304" pitchFamily="18" charset="0"/>
                <a:cs typeface="Arial" panose="020B0604020202020204" pitchFamily="34" charset="0"/>
              </a:rPr>
              <a:t>mas</a:t>
            </a:r>
            <a:r>
              <a:rPr lang="tr-TR" sz="2600" spc="-5" dirty="0">
                <a:solidFill>
                  <a:srgbClr val="6E7072"/>
                </a:solidFill>
                <a:ea typeface="Times New Roman" panose="02020603050405020304" pitchFamily="18" charset="0"/>
                <a:cs typeface="Arial" panose="020B0604020202020204" pitchFamily="34" charset="0"/>
              </a:rPr>
              <a:t>ını</a:t>
            </a:r>
            <a:r>
              <a:rPr lang="tr-TR" sz="2600" dirty="0">
                <a:solidFill>
                  <a:srgbClr val="6E7072"/>
                </a:solidFill>
                <a:ea typeface="Times New Roman" panose="02020603050405020304" pitchFamily="18" charset="0"/>
                <a:cs typeface="Arial" panose="020B0604020202020204" pitchFamily="34" charset="0"/>
              </a:rPr>
              <a:t>,  </a:t>
            </a:r>
            <a:r>
              <a:rPr lang="tr-TR" sz="2600" spc="18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g</a:t>
            </a:r>
            <a:r>
              <a:rPr lang="tr-TR" sz="2600" dirty="0">
                <a:solidFill>
                  <a:srgbClr val="5D5D60"/>
                </a:solidFill>
                <a:ea typeface="Times New Roman" panose="02020603050405020304" pitchFamily="18" charset="0"/>
                <a:cs typeface="Arial" panose="020B0604020202020204" pitchFamily="34" charset="0"/>
              </a:rPr>
              <a:t>er</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kir</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e    </a:t>
            </a:r>
            <a:r>
              <a:rPr lang="tr-TR" sz="2600" spc="13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k</a:t>
            </a:r>
            <a:r>
              <a:rPr lang="tr-TR" sz="2600" spc="26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do</a:t>
            </a:r>
            <a:r>
              <a:rPr lang="tr-TR" sz="2600" dirty="0">
                <a:solidFill>
                  <a:srgbClr val="6E7072"/>
                </a:solidFill>
                <a:ea typeface="Times New Roman" panose="02020603050405020304" pitchFamily="18" charset="0"/>
                <a:cs typeface="Arial" panose="020B0604020202020204" pitchFamily="34" charset="0"/>
              </a:rPr>
              <a:t>z </a:t>
            </a:r>
            <a:r>
              <a:rPr lang="tr-TR" sz="2600" spc="5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insülin </a:t>
            </a:r>
            <a:r>
              <a:rPr lang="tr-TR" sz="2600" dirty="0">
                <a:solidFill>
                  <a:srgbClr val="6E7072"/>
                </a:solidFill>
                <a:ea typeface="Times New Roman" panose="02020603050405020304" pitchFamily="18" charset="0"/>
                <a:cs typeface="Arial" panose="020B0604020202020204" pitchFamily="34" charset="0"/>
              </a:rPr>
              <a:t>yapmasına   </a:t>
            </a:r>
            <a:r>
              <a:rPr lang="tr-TR" sz="2600" spc="10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or</a:t>
            </a:r>
            <a:r>
              <a:rPr lang="tr-TR" sz="2600" dirty="0">
                <a:solidFill>
                  <a:srgbClr val="6E7072"/>
                </a:solidFill>
                <a:ea typeface="Times New Roman" panose="02020603050405020304" pitchFamily="18" charset="0"/>
                <a:cs typeface="Arial" panose="020B0604020202020204" pitchFamily="34" charset="0"/>
              </a:rPr>
              <a:t>ta</a:t>
            </a:r>
            <a:r>
              <a:rPr lang="tr-TR" sz="2600" dirty="0">
                <a:solidFill>
                  <a:srgbClr val="5D5D60"/>
                </a:solidFill>
                <a:ea typeface="Times New Roman" panose="02020603050405020304" pitchFamily="18" charset="0"/>
                <a:cs typeface="Arial" panose="020B0604020202020204" pitchFamily="34" charset="0"/>
              </a:rPr>
              <a:t>m </a:t>
            </a:r>
            <a:r>
              <a:rPr lang="tr-TR" sz="2600" spc="27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sağlamak</a:t>
            </a:r>
            <a:r>
              <a:rPr lang="tr-TR" sz="2600" dirty="0" smtClean="0">
                <a:solidFill>
                  <a:srgbClr val="6E7072"/>
                </a:solidFill>
                <a:ea typeface="Times New Roman" panose="02020603050405020304" pitchFamily="18" charset="0"/>
                <a:cs typeface="Arial" panose="020B0604020202020204" pitchFamily="34" charset="0"/>
              </a:rPr>
              <a:t>,</a:t>
            </a:r>
          </a:p>
          <a:p>
            <a:pPr marL="1103630" marR="188595" indent="-219710">
              <a:lnSpc>
                <a:spcPct val="107000"/>
              </a:lnSpc>
              <a:spcAft>
                <a:spcPts val="0"/>
              </a:spcAft>
              <a:tabLst>
                <a:tab pos="1104900" algn="l"/>
              </a:tabLst>
            </a:pPr>
            <a:endParaRPr lang="tr-TR" sz="2600" dirty="0">
              <a:ea typeface="Times New Roman" panose="02020603050405020304" pitchFamily="18" charset="0"/>
              <a:cs typeface="Arial" panose="020B0604020202020204" pitchFamily="34" charset="0"/>
            </a:endParaRPr>
          </a:p>
          <a:p>
            <a:pPr>
              <a:lnSpc>
                <a:spcPts val="600"/>
              </a:lnSpc>
              <a:spcBef>
                <a:spcPts val="30"/>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1113155" marR="149225" indent="-228600">
              <a:lnSpc>
                <a:spcPct val="108000"/>
              </a:lnSpc>
              <a:spcAft>
                <a:spcPts val="0"/>
              </a:spcAft>
              <a:tabLst>
                <a:tab pos="1104900" algn="l"/>
              </a:tabLst>
            </a:pP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betli  </a:t>
            </a:r>
            <a:r>
              <a:rPr lang="tr-TR" sz="2600" spc="19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çocuğa  </a:t>
            </a:r>
            <a:r>
              <a:rPr lang="tr-TR" sz="2600" spc="8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gerektiğinde</a:t>
            </a:r>
            <a:r>
              <a:rPr lang="tr-TR" sz="2600" dirty="0">
                <a:solidFill>
                  <a:srgbClr val="6E7072"/>
                </a:solidFill>
                <a:ea typeface="Times New Roman" panose="02020603050405020304" pitchFamily="18" charset="0"/>
                <a:cs typeface="Arial" panose="020B0604020202020204" pitchFamily="34" charset="0"/>
              </a:rPr>
              <a:t>    </a:t>
            </a:r>
            <a:r>
              <a:rPr lang="tr-TR" sz="2600" spc="110"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ınıf</a:t>
            </a:r>
            <a:r>
              <a:rPr lang="tr-TR" sz="2600" spc="23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içerisinde</a:t>
            </a:r>
            <a:r>
              <a:rPr lang="tr-TR" sz="2600" dirty="0">
                <a:solidFill>
                  <a:srgbClr val="6E7072"/>
                </a:solidFill>
                <a:ea typeface="Times New Roman" panose="02020603050405020304" pitchFamily="18" charset="0"/>
                <a:cs typeface="Arial" panose="020B0604020202020204" pitchFamily="34" charset="0"/>
              </a:rPr>
              <a:t>   </a:t>
            </a:r>
            <a:r>
              <a:rPr lang="tr-TR" sz="2600" spc="16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ka</a:t>
            </a:r>
            <a:r>
              <a:rPr lang="tr-TR" sz="2600" dirty="0">
                <a:solidFill>
                  <a:srgbClr val="5D5D60"/>
                </a:solidFill>
                <a:ea typeface="Times New Roman" panose="02020603050405020304" pitchFamily="18" charset="0"/>
                <a:cs typeface="Arial" panose="020B0604020202020204" pitchFamily="34" charset="0"/>
              </a:rPr>
              <a:t>n </a:t>
            </a:r>
            <a:r>
              <a:rPr lang="tr-TR" sz="2600" spc="23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şekerini   </a:t>
            </a:r>
            <a:r>
              <a:rPr lang="tr-TR" sz="2600" spc="9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ölçmesine</a:t>
            </a:r>
            <a:r>
              <a:rPr lang="tr-TR" sz="2600" dirty="0">
                <a:solidFill>
                  <a:srgbClr val="6E7072"/>
                </a:solidFill>
                <a:ea typeface="Times New Roman" panose="02020603050405020304" pitchFamily="18" charset="0"/>
                <a:cs typeface="Arial" panose="020B0604020202020204" pitchFamily="34" charset="0"/>
              </a:rPr>
              <a:t>   </a:t>
            </a:r>
            <a:r>
              <a:rPr lang="tr-TR" sz="2600" spc="5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ve </a:t>
            </a:r>
            <a:r>
              <a:rPr lang="tr-TR" sz="2600" dirty="0">
                <a:solidFill>
                  <a:srgbClr val="5D5D60"/>
                </a:solidFill>
                <a:ea typeface="Times New Roman" panose="02020603050405020304" pitchFamily="18" charset="0"/>
                <a:cs typeface="Arial" panose="020B0604020202020204" pitchFamily="34" charset="0"/>
              </a:rPr>
              <a:t>insülin </a:t>
            </a:r>
            <a:r>
              <a:rPr lang="tr-TR" sz="2600" spc="20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pm</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sın</a:t>
            </a:r>
            <a:r>
              <a:rPr lang="tr-TR" sz="2600" dirty="0">
                <a:solidFill>
                  <a:srgbClr val="6E7072"/>
                </a:solidFill>
                <a:ea typeface="Times New Roman" panose="02020603050405020304" pitchFamily="18" charset="0"/>
                <a:cs typeface="Arial" panose="020B0604020202020204" pitchFamily="34" charset="0"/>
              </a:rPr>
              <a:t>a   </a:t>
            </a:r>
            <a:r>
              <a:rPr lang="tr-TR" sz="2600" spc="14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z</a:t>
            </a:r>
            <a:r>
              <a:rPr lang="tr-TR" sz="2600" dirty="0">
                <a:solidFill>
                  <a:srgbClr val="5D5D60"/>
                </a:solidFill>
                <a:ea typeface="Times New Roman" panose="02020603050405020304" pitchFamily="18" charset="0"/>
                <a:cs typeface="Arial" panose="020B0604020202020204" pitchFamily="34" charset="0"/>
              </a:rPr>
              <a:t>in</a:t>
            </a:r>
            <a:r>
              <a:rPr lang="tr-TR" sz="2600" spc="16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vermek</a:t>
            </a:r>
            <a:r>
              <a:rPr lang="tr-TR" sz="2600" dirty="0" smtClean="0">
                <a:solidFill>
                  <a:srgbClr val="6E7072"/>
                </a:solidFill>
                <a:ea typeface="Times New Roman" panose="02020603050405020304" pitchFamily="18" charset="0"/>
                <a:cs typeface="Arial" panose="020B0604020202020204" pitchFamily="34" charset="0"/>
              </a:rPr>
              <a:t>,</a:t>
            </a:r>
          </a:p>
          <a:p>
            <a:pPr marL="1113155" marR="149225" indent="-228600">
              <a:lnSpc>
                <a:spcPct val="108000"/>
              </a:lnSpc>
              <a:spcAft>
                <a:spcPts val="0"/>
              </a:spcAft>
              <a:tabLst>
                <a:tab pos="1104900" algn="l"/>
              </a:tabLst>
            </a:pPr>
            <a:endParaRPr lang="tr-TR" sz="2600" dirty="0">
              <a:ea typeface="Times New Roman" panose="02020603050405020304" pitchFamily="18" charset="0"/>
              <a:cs typeface="Arial" panose="020B0604020202020204" pitchFamily="34" charset="0"/>
            </a:endParaRPr>
          </a:p>
          <a:p>
            <a:pPr>
              <a:lnSpc>
                <a:spcPts val="750"/>
              </a:lnSpc>
              <a:spcBef>
                <a:spcPts val="5"/>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884555">
              <a:lnSpc>
                <a:spcPct val="107000"/>
              </a:lnSpc>
              <a:spcAft>
                <a:spcPts val="0"/>
              </a:spcAft>
            </a:pPr>
            <a:r>
              <a:rPr lang="tr-TR" sz="2600" dirty="0">
                <a:solidFill>
                  <a:srgbClr val="282D2D"/>
                </a:solidFill>
                <a:ea typeface="Times New Roman" panose="02020603050405020304" pitchFamily="18" charset="0"/>
                <a:cs typeface="Arial" panose="020B0604020202020204" pitchFamily="34" charset="0"/>
              </a:rPr>
              <a:t>• </a:t>
            </a:r>
            <a:r>
              <a:rPr lang="tr-TR" sz="2600" spc="395"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be</a:t>
            </a:r>
            <a:r>
              <a:rPr lang="tr-TR" sz="2600" dirty="0">
                <a:solidFill>
                  <a:srgbClr val="6E7072"/>
                </a:solidFill>
                <a:ea typeface="Times New Roman" panose="02020603050405020304" pitchFamily="18" charset="0"/>
                <a:cs typeface="Arial" panose="020B0604020202020204" pitchFamily="34" charset="0"/>
              </a:rPr>
              <a:t>t</a:t>
            </a:r>
            <a:r>
              <a:rPr lang="tr-TR" sz="2600" dirty="0">
                <a:solidFill>
                  <a:srgbClr val="5D5D60"/>
                </a:solidFill>
                <a:ea typeface="Times New Roman" panose="02020603050405020304" pitchFamily="18" charset="0"/>
                <a:cs typeface="Arial" panose="020B0604020202020204" pitchFamily="34" charset="0"/>
              </a:rPr>
              <a:t>li </a:t>
            </a:r>
            <a:r>
              <a:rPr lang="tr-TR" sz="2600" spc="25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çocuğun  </a:t>
            </a:r>
            <a:r>
              <a:rPr lang="tr-TR" sz="2600" spc="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u</a:t>
            </a:r>
            <a:r>
              <a:rPr lang="tr-TR" sz="2600" spc="18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çm</a:t>
            </a:r>
            <a:r>
              <a:rPr lang="tr-TR" sz="2600" dirty="0">
                <a:solidFill>
                  <a:srgbClr val="5D5D60"/>
                </a:solidFill>
                <a:ea typeface="Times New Roman" panose="02020603050405020304" pitchFamily="18" charset="0"/>
                <a:cs typeface="Arial" panose="020B0604020202020204" pitchFamily="34" charset="0"/>
              </a:rPr>
              <a:t>e</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i </a:t>
            </a:r>
            <a:r>
              <a:rPr lang="tr-TR" sz="2600" spc="5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ve</a:t>
            </a:r>
            <a:r>
              <a:rPr lang="tr-TR" sz="2600" spc="12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tuv</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l</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te  </a:t>
            </a:r>
            <a:r>
              <a:rPr lang="tr-TR" sz="2600" spc="12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g</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t</a:t>
            </a:r>
            <a:r>
              <a:rPr lang="tr-TR" sz="2600" dirty="0">
                <a:solidFill>
                  <a:srgbClr val="5D5D60"/>
                </a:solidFill>
                <a:ea typeface="Times New Roman" panose="02020603050405020304" pitchFamily="18" charset="0"/>
                <a:cs typeface="Arial" panose="020B0604020202020204" pitchFamily="34" charset="0"/>
              </a:rPr>
              <a:t>me</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i  </a:t>
            </a:r>
            <a:r>
              <a:rPr lang="tr-TR" sz="2600" spc="5" dirty="0">
                <a:solidFill>
                  <a:srgbClr val="5D5D60"/>
                </a:solidFill>
                <a:ea typeface="Times New Roman" panose="02020603050405020304" pitchFamily="18" charset="0"/>
                <a:cs typeface="Arial" panose="020B0604020202020204" pitchFamily="34" charset="0"/>
              </a:rPr>
              <a:t> </a:t>
            </a:r>
            <a:r>
              <a:rPr lang="tr-TR" sz="2600" dirty="0" smtClean="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ç</a:t>
            </a:r>
            <a:r>
              <a:rPr lang="tr-TR" sz="2600" dirty="0" smtClean="0">
                <a:solidFill>
                  <a:srgbClr val="5D5D60"/>
                </a:solidFill>
                <a:ea typeface="Times New Roman" panose="02020603050405020304" pitchFamily="18" charset="0"/>
                <a:cs typeface="Arial" panose="020B0604020202020204" pitchFamily="34" charset="0"/>
              </a:rPr>
              <a:t>in</a:t>
            </a:r>
            <a:r>
              <a:rPr lang="tr-TR" sz="2600" spc="235" dirty="0" smtClean="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z</a:t>
            </a:r>
            <a:r>
              <a:rPr lang="tr-TR" sz="2600" dirty="0">
                <a:solidFill>
                  <a:srgbClr val="5D5D60"/>
                </a:solidFill>
                <a:ea typeface="Times New Roman" panose="02020603050405020304" pitchFamily="18" charset="0"/>
                <a:cs typeface="Arial" panose="020B0604020202020204" pitchFamily="34" charset="0"/>
              </a:rPr>
              <a:t>in</a:t>
            </a:r>
            <a:r>
              <a:rPr lang="tr-TR" sz="2600" spc="23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vermek,</a:t>
            </a:r>
            <a:endParaRPr lang="tr-TR" sz="26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77691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C8CF216C-BD32-4FFD-B3D7-E1BA233BB15E}"/>
              </a:ext>
            </a:extLst>
          </p:cNvPr>
          <p:cNvSpPr/>
          <p:nvPr/>
        </p:nvSpPr>
        <p:spPr>
          <a:xfrm>
            <a:off x="467544" y="1023855"/>
            <a:ext cx="8208912" cy="5029262"/>
          </a:xfrm>
          <a:prstGeom prst="rect">
            <a:avLst/>
          </a:prstGeom>
        </p:spPr>
        <p:txBody>
          <a:bodyPr wrap="square">
            <a:spAutoFit/>
          </a:bodyPr>
          <a:lstStyle/>
          <a:p>
            <a:pPr marL="1113155" marR="148590" indent="-224155">
              <a:lnSpc>
                <a:spcPct val="107000"/>
              </a:lnSpc>
              <a:spcAft>
                <a:spcPts val="0"/>
              </a:spcAft>
              <a:tabLst>
                <a:tab pos="1117600" algn="l"/>
              </a:tabLst>
            </a:pP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betli </a:t>
            </a:r>
            <a:r>
              <a:rPr lang="tr-TR" sz="2600" spc="25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çocuğun  </a:t>
            </a:r>
            <a:r>
              <a:rPr lang="tr-TR" sz="2600" spc="4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o</a:t>
            </a:r>
            <a:r>
              <a:rPr lang="tr-TR" sz="2600" dirty="0">
                <a:solidFill>
                  <a:srgbClr val="5D5D60"/>
                </a:solidFill>
                <a:ea typeface="Times New Roman" panose="02020603050405020304" pitchFamily="18" charset="0"/>
                <a:cs typeface="Arial" panose="020B0604020202020204" pitchFamily="34" charset="0"/>
              </a:rPr>
              <a:t>kul </a:t>
            </a:r>
            <a:r>
              <a:rPr lang="tr-TR" sz="2600" spc="1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k</a:t>
            </a:r>
            <a:r>
              <a:rPr lang="tr-TR" sz="2600" dirty="0">
                <a:solidFill>
                  <a:srgbClr val="6E7072"/>
                </a:solidFill>
                <a:ea typeface="Times New Roman" panose="02020603050405020304" pitchFamily="18" charset="0"/>
                <a:cs typeface="Arial" panose="020B0604020202020204" pitchFamily="34" charset="0"/>
              </a:rPr>
              <a:t>t</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v</a:t>
            </a:r>
            <a:r>
              <a:rPr lang="tr-TR" sz="2600" dirty="0">
                <a:solidFill>
                  <a:srgbClr val="5D5D60"/>
                </a:solidFill>
                <a:ea typeface="Times New Roman" panose="02020603050405020304" pitchFamily="18" charset="0"/>
                <a:cs typeface="Arial" panose="020B0604020202020204" pitchFamily="34" charset="0"/>
              </a:rPr>
              <a:t>ite</a:t>
            </a:r>
            <a:r>
              <a:rPr lang="tr-TR" sz="2600" spc="-5" dirty="0">
                <a:solidFill>
                  <a:srgbClr val="5D5D60"/>
                </a:solidFill>
                <a:ea typeface="Times New Roman" panose="02020603050405020304" pitchFamily="18" charset="0"/>
                <a:cs typeface="Arial" panose="020B0604020202020204" pitchFamily="34" charset="0"/>
              </a:rPr>
              <a:t>l</a:t>
            </a:r>
            <a:r>
              <a:rPr lang="tr-TR" sz="2600" dirty="0">
                <a:solidFill>
                  <a:srgbClr val="6E7072"/>
                </a:solidFill>
                <a:ea typeface="Times New Roman" panose="02020603050405020304" pitchFamily="18" charset="0"/>
                <a:cs typeface="Arial" panose="020B0604020202020204" pitchFamily="34" charset="0"/>
              </a:rPr>
              <a:t>e</a:t>
            </a:r>
            <a:r>
              <a:rPr lang="tr-TR" sz="2600" dirty="0">
                <a:solidFill>
                  <a:srgbClr val="5D5D60"/>
                </a:solidFill>
                <a:ea typeface="Times New Roman" panose="02020603050405020304" pitchFamily="18" charset="0"/>
                <a:cs typeface="Arial" panose="020B0604020202020204" pitchFamily="34" charset="0"/>
              </a:rPr>
              <a:t>rin</a:t>
            </a:r>
            <a:r>
              <a:rPr lang="tr-TR" sz="2600" dirty="0">
                <a:solidFill>
                  <a:srgbClr val="6E7072"/>
                </a:solidFill>
                <a:ea typeface="Times New Roman" panose="02020603050405020304" pitchFamily="18" charset="0"/>
                <a:cs typeface="Arial" panose="020B0604020202020204" pitchFamily="34" charset="0"/>
              </a:rPr>
              <a:t>e   </a:t>
            </a:r>
            <a:r>
              <a:rPr lang="tr-TR" sz="2600" spc="22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t</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m </a:t>
            </a:r>
            <a:r>
              <a:rPr lang="tr-TR" sz="2600" spc="10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ol</a:t>
            </a:r>
            <a:r>
              <a:rPr lang="tr-TR" sz="2600" dirty="0">
                <a:solidFill>
                  <a:srgbClr val="6E7072"/>
                </a:solidFill>
                <a:ea typeface="Times New Roman" panose="02020603050405020304" pitchFamily="18" charset="0"/>
                <a:cs typeface="Arial" panose="020B0604020202020204" pitchFamily="34" charset="0"/>
              </a:rPr>
              <a:t>ara</a:t>
            </a:r>
            <a:r>
              <a:rPr lang="tr-TR" sz="2600" dirty="0">
                <a:solidFill>
                  <a:srgbClr val="5D5D60"/>
                </a:solidFill>
                <a:ea typeface="Times New Roman" panose="02020603050405020304" pitchFamily="18" charset="0"/>
                <a:cs typeface="Arial" panose="020B0604020202020204" pitchFamily="34" charset="0"/>
              </a:rPr>
              <a:t>k </a:t>
            </a:r>
            <a:r>
              <a:rPr lang="tr-TR" sz="2600" spc="22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ka</a:t>
            </a:r>
            <a:r>
              <a:rPr lang="tr-TR" sz="2600" dirty="0">
                <a:solidFill>
                  <a:srgbClr val="5D5D60"/>
                </a:solidFill>
                <a:ea typeface="Times New Roman" panose="02020603050405020304" pitchFamily="18" charset="0"/>
                <a:cs typeface="Arial" panose="020B0604020202020204" pitchFamily="34" charset="0"/>
              </a:rPr>
              <a:t>tılmalarını</a:t>
            </a:r>
            <a:r>
              <a:rPr lang="tr-TR" sz="2600" spc="19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sağlamak,  </a:t>
            </a:r>
            <a:r>
              <a:rPr lang="tr-TR" sz="2600" spc="4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onun </a:t>
            </a:r>
            <a:r>
              <a:rPr lang="tr-TR" sz="2600" b="1" dirty="0">
                <a:solidFill>
                  <a:srgbClr val="6E7072"/>
                </a:solidFill>
                <a:ea typeface="Times New Roman" panose="02020603050405020304" pitchFamily="18" charset="0"/>
                <a:cs typeface="Arial" panose="020B0604020202020204" pitchFamily="34" charset="0"/>
              </a:rPr>
              <a:t>"</a:t>
            </a:r>
            <a:r>
              <a:rPr lang="tr-TR" sz="2600" b="1" dirty="0">
                <a:solidFill>
                  <a:srgbClr val="5D5D60"/>
                </a:solidFill>
                <a:ea typeface="Times New Roman" panose="02020603050405020304" pitchFamily="18" charset="0"/>
                <a:cs typeface="Arial" panose="020B0604020202020204" pitchFamily="34" charset="0"/>
              </a:rPr>
              <a:t>di</a:t>
            </a:r>
            <a:r>
              <a:rPr lang="tr-TR" sz="2600" b="1" dirty="0">
                <a:solidFill>
                  <a:srgbClr val="6E7072"/>
                </a:solidFill>
                <a:ea typeface="Times New Roman" panose="02020603050405020304" pitchFamily="18" charset="0"/>
                <a:cs typeface="Arial" panose="020B0604020202020204" pitchFamily="34" charset="0"/>
              </a:rPr>
              <a:t>ya</a:t>
            </a:r>
            <a:r>
              <a:rPr lang="tr-TR" sz="2600" b="1" dirty="0">
                <a:solidFill>
                  <a:srgbClr val="5D5D60"/>
                </a:solidFill>
                <a:ea typeface="Times New Roman" panose="02020603050405020304" pitchFamily="18" charset="0"/>
                <a:cs typeface="Arial" panose="020B0604020202020204" pitchFamily="34" charset="0"/>
              </a:rPr>
              <a:t>b</a:t>
            </a:r>
            <a:r>
              <a:rPr lang="tr-TR" sz="2600" b="1" dirty="0">
                <a:solidFill>
                  <a:srgbClr val="6E7072"/>
                </a:solidFill>
                <a:ea typeface="Times New Roman" panose="02020603050405020304" pitchFamily="18" charset="0"/>
                <a:cs typeface="Arial" panose="020B0604020202020204" pitchFamily="34" charset="0"/>
              </a:rPr>
              <a:t>et</a:t>
            </a:r>
            <a:r>
              <a:rPr lang="tr-TR" sz="2600" b="1" dirty="0">
                <a:solidFill>
                  <a:srgbClr val="5D5D60"/>
                </a:solidFill>
                <a:ea typeface="Times New Roman" panose="02020603050405020304" pitchFamily="18" charset="0"/>
                <a:cs typeface="Arial" panose="020B0604020202020204" pitchFamily="34" charset="0"/>
              </a:rPr>
              <a:t>li"  </a:t>
            </a:r>
            <a:r>
              <a:rPr lang="tr-TR" sz="2600" b="1" spc="180" dirty="0">
                <a:solidFill>
                  <a:srgbClr val="5D5D60"/>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o</a:t>
            </a:r>
            <a:r>
              <a:rPr lang="tr-TR" sz="2600" b="1" dirty="0">
                <a:solidFill>
                  <a:srgbClr val="5D5D60"/>
                </a:solidFill>
                <a:ea typeface="Times New Roman" panose="02020603050405020304" pitchFamily="18" charset="0"/>
                <a:cs typeface="Arial" panose="020B0604020202020204" pitchFamily="34" charset="0"/>
              </a:rPr>
              <a:t>l</a:t>
            </a:r>
            <a:r>
              <a:rPr lang="tr-TR" sz="2600" b="1" dirty="0">
                <a:solidFill>
                  <a:srgbClr val="6E7072"/>
                </a:solidFill>
                <a:ea typeface="Times New Roman" panose="02020603050405020304" pitchFamily="18" charset="0"/>
                <a:cs typeface="Arial" panose="020B0604020202020204" pitchFamily="34" charset="0"/>
              </a:rPr>
              <a:t>ara</a:t>
            </a:r>
            <a:r>
              <a:rPr lang="tr-TR" sz="2600" b="1" dirty="0">
                <a:solidFill>
                  <a:srgbClr val="5D5D60"/>
                </a:solidFill>
                <a:ea typeface="Times New Roman" panose="02020603050405020304" pitchFamily="18" charset="0"/>
                <a:cs typeface="Arial" panose="020B0604020202020204" pitchFamily="34" charset="0"/>
              </a:rPr>
              <a:t>k </a:t>
            </a:r>
            <a:r>
              <a:rPr lang="tr-TR" sz="2600" b="1" spc="255"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d</a:t>
            </a:r>
            <a:r>
              <a:rPr lang="tr-TR" sz="2600" b="1" dirty="0">
                <a:solidFill>
                  <a:srgbClr val="6E7072"/>
                </a:solidFill>
                <a:ea typeface="Times New Roman" panose="02020603050405020304" pitchFamily="18" charset="0"/>
                <a:cs typeface="Arial" panose="020B0604020202020204" pitchFamily="34" charset="0"/>
              </a:rPr>
              <a:t>amg</a:t>
            </a:r>
            <a:r>
              <a:rPr lang="tr-TR" sz="2600" b="1" spc="-5" dirty="0">
                <a:solidFill>
                  <a:srgbClr val="6E7072"/>
                </a:solidFill>
                <a:ea typeface="Times New Roman" panose="02020603050405020304" pitchFamily="18" charset="0"/>
                <a:cs typeface="Arial" panose="020B0604020202020204" pitchFamily="34" charset="0"/>
              </a:rPr>
              <a:t>a</a:t>
            </a:r>
            <a:r>
              <a:rPr lang="tr-TR" sz="2600" b="1" dirty="0">
                <a:solidFill>
                  <a:srgbClr val="5D5D60"/>
                </a:solidFill>
                <a:ea typeface="Times New Roman" panose="02020603050405020304" pitchFamily="18" charset="0"/>
                <a:cs typeface="Arial" panose="020B0604020202020204" pitchFamily="34" charset="0"/>
              </a:rPr>
              <a:t>l</a:t>
            </a:r>
            <a:r>
              <a:rPr lang="tr-TR" sz="2600" b="1" dirty="0">
                <a:solidFill>
                  <a:srgbClr val="6E7072"/>
                </a:solidFill>
                <a:ea typeface="Times New Roman" panose="02020603050405020304" pitchFamily="18" charset="0"/>
                <a:cs typeface="Arial" panose="020B0604020202020204" pitchFamily="34" charset="0"/>
              </a:rPr>
              <a:t>a</a:t>
            </a:r>
            <a:r>
              <a:rPr lang="tr-TR" sz="2600" b="1" dirty="0">
                <a:solidFill>
                  <a:srgbClr val="5D5D60"/>
                </a:solidFill>
                <a:ea typeface="Times New Roman" panose="02020603050405020304" pitchFamily="18" charset="0"/>
                <a:cs typeface="Arial" panose="020B0604020202020204" pitchFamily="34" charset="0"/>
              </a:rPr>
              <a:t>nmasına </a:t>
            </a:r>
            <a:r>
              <a:rPr lang="tr-TR" sz="2600" b="1" dirty="0">
                <a:solidFill>
                  <a:srgbClr val="6E7072"/>
                </a:solidFill>
                <a:ea typeface="Times New Roman" panose="02020603050405020304" pitchFamily="18" charset="0"/>
                <a:cs typeface="Arial" panose="020B0604020202020204" pitchFamily="34" charset="0"/>
              </a:rPr>
              <a:t>ve</a:t>
            </a:r>
            <a:r>
              <a:rPr lang="tr-TR" sz="2600" b="1" spc="160" dirty="0">
                <a:solidFill>
                  <a:srgbClr val="6E7072"/>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s</a:t>
            </a:r>
            <a:r>
              <a:rPr lang="tr-TR" sz="2600" b="1" dirty="0">
                <a:solidFill>
                  <a:srgbClr val="5D5D60"/>
                </a:solidFill>
                <a:ea typeface="Times New Roman" panose="02020603050405020304" pitchFamily="18" charset="0"/>
                <a:cs typeface="Arial" panose="020B0604020202020204" pitchFamily="34" charset="0"/>
              </a:rPr>
              <a:t>ını</a:t>
            </a:r>
            <a:r>
              <a:rPr lang="tr-TR" sz="2600" b="1" dirty="0">
                <a:solidFill>
                  <a:srgbClr val="6E7072"/>
                </a:solidFill>
                <a:ea typeface="Times New Roman" panose="02020603050405020304" pitchFamily="18" charset="0"/>
                <a:cs typeface="Arial" panose="020B0604020202020204" pitchFamily="34" charset="0"/>
              </a:rPr>
              <a:t>f</a:t>
            </a:r>
            <a:r>
              <a:rPr lang="tr-TR" sz="2600" b="1" spc="260" dirty="0">
                <a:solidFill>
                  <a:srgbClr val="6E7072"/>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içinde </a:t>
            </a:r>
            <a:r>
              <a:rPr lang="tr-TR" sz="2600" b="1" spc="105" dirty="0">
                <a:solidFill>
                  <a:srgbClr val="6E7072"/>
                </a:solidFill>
                <a:ea typeface="Times New Roman" panose="02020603050405020304" pitchFamily="18" charset="0"/>
                <a:cs typeface="Arial" panose="020B0604020202020204" pitchFamily="34" charset="0"/>
              </a:rPr>
              <a:t> </a:t>
            </a:r>
            <a:r>
              <a:rPr lang="tr-TR" sz="2600" b="1" dirty="0">
                <a:solidFill>
                  <a:srgbClr val="6E7072"/>
                </a:solidFill>
                <a:ea typeface="Times New Roman" panose="02020603050405020304" pitchFamily="18" charset="0"/>
                <a:cs typeface="Arial" panose="020B0604020202020204" pitchFamily="34" charset="0"/>
              </a:rPr>
              <a:t>ayırımcı</a:t>
            </a:r>
            <a:r>
              <a:rPr lang="tr-TR" sz="2600" b="1" dirty="0">
                <a:solidFill>
                  <a:srgbClr val="5D5D60"/>
                </a:solidFill>
                <a:ea typeface="Times New Roman" panose="02020603050405020304" pitchFamily="18" charset="0"/>
                <a:cs typeface="Arial" panose="020B0604020202020204" pitchFamily="34" charset="0"/>
              </a:rPr>
              <a:t>  </a:t>
            </a:r>
            <a:r>
              <a:rPr lang="tr-TR" sz="2600" b="1" spc="120"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tutum</a:t>
            </a:r>
            <a:r>
              <a:rPr lang="tr-TR" sz="2600" b="1" spc="-5" dirty="0">
                <a:solidFill>
                  <a:srgbClr val="5D5D60"/>
                </a:solidFill>
                <a:ea typeface="Times New Roman" panose="02020603050405020304" pitchFamily="18" charset="0"/>
                <a:cs typeface="Arial" panose="020B0604020202020204" pitchFamily="34" charset="0"/>
              </a:rPr>
              <a:t>l</a:t>
            </a:r>
            <a:r>
              <a:rPr lang="tr-TR" sz="2600" b="1" dirty="0">
                <a:solidFill>
                  <a:srgbClr val="6E7072"/>
                </a:solidFill>
                <a:ea typeface="Times New Roman" panose="02020603050405020304" pitchFamily="18" charset="0"/>
                <a:cs typeface="Arial" panose="020B0604020202020204" pitchFamily="34" charset="0"/>
              </a:rPr>
              <a:t>a</a:t>
            </a:r>
            <a:r>
              <a:rPr lang="tr-TR" sz="2600" b="1" dirty="0">
                <a:solidFill>
                  <a:srgbClr val="5D5D60"/>
                </a:solidFill>
                <a:ea typeface="Times New Roman" panose="02020603050405020304" pitchFamily="18" charset="0"/>
                <a:cs typeface="Arial" panose="020B0604020202020204" pitchFamily="34" charset="0"/>
              </a:rPr>
              <a:t>r</a:t>
            </a:r>
            <a:r>
              <a:rPr lang="tr-TR" sz="2600" b="1" dirty="0">
                <a:solidFill>
                  <a:srgbClr val="6E7072"/>
                </a:solidFill>
                <a:ea typeface="Times New Roman" panose="02020603050405020304" pitchFamily="18" charset="0"/>
                <a:cs typeface="Arial" panose="020B0604020202020204" pitchFamily="34" charset="0"/>
              </a:rPr>
              <a:t>a   </a:t>
            </a:r>
            <a:r>
              <a:rPr lang="tr-TR" sz="2600" b="1" spc="85" dirty="0">
                <a:solidFill>
                  <a:srgbClr val="6E7072"/>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m</a:t>
            </a:r>
            <a:r>
              <a:rPr lang="tr-TR" sz="2600" b="1" dirty="0">
                <a:solidFill>
                  <a:srgbClr val="6E7072"/>
                </a:solidFill>
                <a:ea typeface="Times New Roman" panose="02020603050405020304" pitchFamily="18" charset="0"/>
                <a:cs typeface="Arial" panose="020B0604020202020204" pitchFamily="34" charset="0"/>
              </a:rPr>
              <a:t>a</a:t>
            </a:r>
            <a:r>
              <a:rPr lang="tr-TR" sz="2600" b="1" dirty="0">
                <a:solidFill>
                  <a:srgbClr val="5D5D60"/>
                </a:solidFill>
                <a:ea typeface="Times New Roman" panose="02020603050405020304" pitchFamily="18" charset="0"/>
                <a:cs typeface="Arial" panose="020B0604020202020204" pitchFamily="34" charset="0"/>
              </a:rPr>
              <a:t>r</a:t>
            </a:r>
            <a:r>
              <a:rPr lang="tr-TR" sz="2600" b="1" dirty="0">
                <a:solidFill>
                  <a:srgbClr val="6E7072"/>
                </a:solidFill>
                <a:ea typeface="Times New Roman" panose="02020603050405020304" pitchFamily="18" charset="0"/>
                <a:cs typeface="Arial" panose="020B0604020202020204" pitchFamily="34" charset="0"/>
              </a:rPr>
              <a:t>uz </a:t>
            </a:r>
            <a:r>
              <a:rPr lang="tr-TR" sz="2600" b="1" dirty="0">
                <a:solidFill>
                  <a:srgbClr val="5D5D60"/>
                </a:solidFill>
                <a:ea typeface="Times New Roman" panose="02020603050405020304" pitchFamily="18" charset="0"/>
                <a:cs typeface="Arial" panose="020B0604020202020204" pitchFamily="34" charset="0"/>
              </a:rPr>
              <a:t>k</a:t>
            </a:r>
            <a:r>
              <a:rPr lang="tr-TR" sz="2600" b="1" dirty="0">
                <a:solidFill>
                  <a:srgbClr val="6E7072"/>
                </a:solidFill>
                <a:ea typeface="Times New Roman" panose="02020603050405020304" pitchFamily="18" charset="0"/>
                <a:cs typeface="Arial" panose="020B0604020202020204" pitchFamily="34" charset="0"/>
              </a:rPr>
              <a:t>a</a:t>
            </a:r>
            <a:r>
              <a:rPr lang="tr-TR" sz="2600" b="1" dirty="0">
                <a:solidFill>
                  <a:srgbClr val="5D5D60"/>
                </a:solidFill>
                <a:ea typeface="Times New Roman" panose="02020603050405020304" pitchFamily="18" charset="0"/>
                <a:cs typeface="Arial" panose="020B0604020202020204" pitchFamily="34" charset="0"/>
              </a:rPr>
              <a:t>lm</a:t>
            </a:r>
            <a:r>
              <a:rPr lang="tr-TR" sz="2600" b="1" dirty="0">
                <a:solidFill>
                  <a:srgbClr val="6E7072"/>
                </a:solidFill>
                <a:ea typeface="Times New Roman" panose="02020603050405020304" pitchFamily="18" charset="0"/>
                <a:cs typeface="Arial" panose="020B0604020202020204" pitchFamily="34" charset="0"/>
              </a:rPr>
              <a:t>as</a:t>
            </a:r>
            <a:r>
              <a:rPr lang="tr-TR" sz="2600" b="1" dirty="0">
                <a:solidFill>
                  <a:srgbClr val="5D5D60"/>
                </a:solidFill>
                <a:ea typeface="Times New Roman" panose="02020603050405020304" pitchFamily="18" charset="0"/>
                <a:cs typeface="Arial" panose="020B0604020202020204" pitchFamily="34" charset="0"/>
              </a:rPr>
              <a:t>ını</a:t>
            </a:r>
            <a:r>
              <a:rPr lang="tr-TR" sz="2600" b="1" spc="295" dirty="0">
                <a:solidFill>
                  <a:srgbClr val="5D5D60"/>
                </a:solidFill>
                <a:ea typeface="Times New Roman" panose="02020603050405020304" pitchFamily="18" charset="0"/>
                <a:cs typeface="Arial" panose="020B0604020202020204" pitchFamily="34" charset="0"/>
              </a:rPr>
              <a:t> </a:t>
            </a:r>
            <a:r>
              <a:rPr lang="tr-TR" sz="2600" b="1" dirty="0">
                <a:solidFill>
                  <a:srgbClr val="5D5D60"/>
                </a:solidFill>
                <a:ea typeface="Times New Roman" panose="02020603050405020304" pitchFamily="18" charset="0"/>
                <a:cs typeface="Arial" panose="020B0604020202020204" pitchFamily="34" charset="0"/>
              </a:rPr>
              <a:t>önlemek</a:t>
            </a:r>
            <a:r>
              <a:rPr lang="tr-TR" sz="2600" b="1" dirty="0" smtClean="0">
                <a:solidFill>
                  <a:srgbClr val="6E7072"/>
                </a:solidFill>
                <a:ea typeface="Times New Roman" panose="02020603050405020304" pitchFamily="18" charset="0"/>
                <a:cs typeface="Arial" panose="020B0604020202020204" pitchFamily="34" charset="0"/>
              </a:rPr>
              <a:t>,</a:t>
            </a:r>
          </a:p>
          <a:p>
            <a:pPr marL="1113155" marR="148590" indent="-224155">
              <a:lnSpc>
                <a:spcPct val="107000"/>
              </a:lnSpc>
              <a:spcAft>
                <a:spcPts val="0"/>
              </a:spcAft>
              <a:tabLst>
                <a:tab pos="1117600" algn="l"/>
              </a:tabLst>
            </a:pPr>
            <a:endParaRPr lang="tr-TR" sz="2600" dirty="0">
              <a:ea typeface="Times New Roman" panose="02020603050405020304" pitchFamily="18" charset="0"/>
              <a:cs typeface="Arial" panose="020B0604020202020204" pitchFamily="34" charset="0"/>
            </a:endParaRPr>
          </a:p>
          <a:p>
            <a:pPr>
              <a:lnSpc>
                <a:spcPts val="650"/>
              </a:lnSpc>
              <a:spcBef>
                <a:spcPts val="15"/>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1122045" marR="140335" indent="-228600">
              <a:lnSpc>
                <a:spcPct val="110000"/>
              </a:lnSpc>
              <a:spcAft>
                <a:spcPts val="0"/>
              </a:spcAft>
              <a:tabLst>
                <a:tab pos="1117600" algn="l"/>
              </a:tabLst>
            </a:pPr>
            <a:r>
              <a:rPr lang="tr-TR" sz="2600" dirty="0">
                <a:solidFill>
                  <a:srgbClr val="282D2D"/>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betli  </a:t>
            </a:r>
            <a:r>
              <a:rPr lang="tr-TR" sz="2600" spc="5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çocuğun  </a:t>
            </a:r>
            <a:r>
              <a:rPr lang="tr-TR" sz="2600" spc="40"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z</a:t>
            </a:r>
            <a:r>
              <a:rPr lang="tr-TR" sz="2600" dirty="0">
                <a:solidFill>
                  <a:srgbClr val="5D5D60"/>
                </a:solidFill>
                <a:ea typeface="Times New Roman" panose="02020603050405020304" pitchFamily="18" charset="0"/>
                <a:cs typeface="Arial" panose="020B0604020202020204" pitchFamily="34" charset="0"/>
              </a:rPr>
              <a:t>nini </a:t>
            </a:r>
            <a:r>
              <a:rPr lang="tr-TR" sz="2600" spc="15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l</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rak, </a:t>
            </a:r>
            <a:r>
              <a:rPr lang="tr-TR" sz="2600" spc="27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sı</a:t>
            </a:r>
            <a:r>
              <a:rPr lang="tr-TR" sz="2600" dirty="0">
                <a:solidFill>
                  <a:srgbClr val="3D3F41"/>
                </a:solidFill>
                <a:ea typeface="Times New Roman" panose="02020603050405020304" pitchFamily="18" charset="0"/>
                <a:cs typeface="Arial" panose="020B0604020202020204" pitchFamily="34" charset="0"/>
              </a:rPr>
              <a:t>nı</a:t>
            </a:r>
            <a:r>
              <a:rPr lang="tr-TR" sz="2600" dirty="0">
                <a:solidFill>
                  <a:srgbClr val="6E7072"/>
                </a:solidFill>
                <a:ea typeface="Times New Roman" panose="02020603050405020304" pitchFamily="18" charset="0"/>
                <a:cs typeface="Arial" panose="020B0604020202020204" pitchFamily="34" charset="0"/>
              </a:rPr>
              <a:t>f</a:t>
            </a:r>
            <a:r>
              <a:rPr lang="tr-TR" sz="2600" spc="230"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arkadaşlarına</a:t>
            </a:r>
            <a:r>
              <a:rPr lang="tr-TR" sz="2600" dirty="0">
                <a:solidFill>
                  <a:srgbClr val="5D5D60"/>
                </a:solidFill>
                <a:ea typeface="Times New Roman" panose="02020603050405020304" pitchFamily="18" charset="0"/>
                <a:cs typeface="Arial" panose="020B0604020202020204" pitchFamily="34" charset="0"/>
              </a:rPr>
              <a:t>     </a:t>
            </a:r>
            <a:r>
              <a:rPr lang="tr-TR" sz="2600" spc="5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di</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bet</a:t>
            </a:r>
            <a:r>
              <a:rPr lang="tr-TR" sz="2600" dirty="0">
                <a:solidFill>
                  <a:srgbClr val="6E7072"/>
                </a:solidFill>
                <a:ea typeface="Times New Roman" panose="02020603050405020304" pitchFamily="18" charset="0"/>
                <a:cs typeface="Arial" panose="020B0604020202020204" pitchFamily="34" charset="0"/>
              </a:rPr>
              <a:t>i  </a:t>
            </a:r>
            <a:r>
              <a:rPr lang="tr-TR" sz="2600" spc="170"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nl</a:t>
            </a:r>
            <a:r>
              <a:rPr lang="tr-TR" sz="2600" dirty="0">
                <a:solidFill>
                  <a:srgbClr val="6E7072"/>
                </a:solidFill>
                <a:ea typeface="Times New Roman" panose="02020603050405020304" pitchFamily="18" charset="0"/>
                <a:cs typeface="Arial" panose="020B0604020202020204" pitchFamily="34" charset="0"/>
              </a:rPr>
              <a:t>at</a:t>
            </a:r>
            <a:r>
              <a:rPr lang="tr-TR" sz="2600" dirty="0">
                <a:solidFill>
                  <a:srgbClr val="5D5D60"/>
                </a:solidFill>
                <a:ea typeface="Times New Roman" panose="02020603050405020304" pitchFamily="18" charset="0"/>
                <a:cs typeface="Arial" panose="020B0604020202020204" pitchFamily="34" charset="0"/>
              </a:rPr>
              <a:t>mak  </a:t>
            </a:r>
            <a:r>
              <a:rPr lang="tr-TR" sz="2600" spc="18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v</a:t>
            </a:r>
            <a:r>
              <a:rPr lang="tr-TR" sz="2600" dirty="0">
                <a:solidFill>
                  <a:srgbClr val="6E7072"/>
                </a:solidFill>
                <a:ea typeface="Times New Roman" panose="02020603050405020304" pitchFamily="18" charset="0"/>
                <a:cs typeface="Arial" panose="020B0604020202020204" pitchFamily="34" charset="0"/>
              </a:rPr>
              <a:t>e çocuğun</a:t>
            </a:r>
            <a:r>
              <a:rPr lang="tr-TR" sz="2600" dirty="0">
                <a:solidFill>
                  <a:srgbClr val="5D5D60"/>
                </a:solidFill>
                <a:ea typeface="Times New Roman" panose="02020603050405020304" pitchFamily="18" charset="0"/>
                <a:cs typeface="Arial" panose="020B0604020202020204" pitchFamily="34" charset="0"/>
              </a:rPr>
              <a:t> </a:t>
            </a:r>
            <a:r>
              <a:rPr lang="tr-TR" sz="2600" spc="24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durumu  </a:t>
            </a:r>
            <a:r>
              <a:rPr lang="tr-TR" sz="2600" spc="21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konu</a:t>
            </a:r>
            <a:r>
              <a:rPr lang="tr-TR" sz="2600" dirty="0">
                <a:solidFill>
                  <a:srgbClr val="6E7072"/>
                </a:solidFill>
                <a:ea typeface="Times New Roman" panose="02020603050405020304" pitchFamily="18" charset="0"/>
                <a:cs typeface="Arial" panose="020B0604020202020204" pitchFamily="34" charset="0"/>
              </a:rPr>
              <a:t>s</a:t>
            </a:r>
            <a:r>
              <a:rPr lang="tr-TR" sz="2600" dirty="0">
                <a:solidFill>
                  <a:srgbClr val="5D5D60"/>
                </a:solidFill>
                <a:ea typeface="Times New Roman" panose="02020603050405020304" pitchFamily="18" charset="0"/>
                <a:cs typeface="Arial" panose="020B0604020202020204" pitchFamily="34" charset="0"/>
              </a:rPr>
              <a:t>und</a:t>
            </a:r>
            <a:r>
              <a:rPr lang="tr-TR" sz="2600" dirty="0">
                <a:solidFill>
                  <a:srgbClr val="6E7072"/>
                </a:solidFill>
                <a:ea typeface="Times New Roman" panose="02020603050405020304" pitchFamily="18" charset="0"/>
                <a:cs typeface="Arial" panose="020B0604020202020204" pitchFamily="34" charset="0"/>
              </a:rPr>
              <a:t>a   </a:t>
            </a:r>
            <a:r>
              <a:rPr lang="tr-TR" sz="2600" spc="7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bil</a:t>
            </a:r>
            <a:r>
              <a:rPr lang="tr-TR" sz="2600" dirty="0">
                <a:solidFill>
                  <a:srgbClr val="6E7072"/>
                </a:solidFill>
                <a:ea typeface="Times New Roman" panose="02020603050405020304" pitchFamily="18" charset="0"/>
                <a:cs typeface="Arial" panose="020B0604020202020204" pitchFamily="34" charset="0"/>
              </a:rPr>
              <a:t>g</a:t>
            </a:r>
            <a:r>
              <a:rPr lang="tr-TR" sz="2600" dirty="0">
                <a:solidFill>
                  <a:srgbClr val="5D5D60"/>
                </a:solidFill>
                <a:ea typeface="Times New Roman" panose="02020603050405020304" pitchFamily="18" charset="0"/>
                <a:cs typeface="Arial" panose="020B0604020202020204" pitchFamily="34" charset="0"/>
              </a:rPr>
              <a:t>i</a:t>
            </a:r>
            <a:r>
              <a:rPr lang="tr-TR" sz="2600" spc="15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vermek</a:t>
            </a:r>
            <a:r>
              <a:rPr lang="tr-TR" sz="2600" dirty="0" smtClean="0">
                <a:solidFill>
                  <a:srgbClr val="5D5D60"/>
                </a:solidFill>
                <a:ea typeface="Times New Roman" panose="02020603050405020304" pitchFamily="18" charset="0"/>
                <a:cs typeface="Arial" panose="020B0604020202020204" pitchFamily="34" charset="0"/>
              </a:rPr>
              <a:t>,</a:t>
            </a:r>
          </a:p>
          <a:p>
            <a:pPr marL="1122045" marR="140335" indent="-228600">
              <a:lnSpc>
                <a:spcPct val="110000"/>
              </a:lnSpc>
              <a:spcAft>
                <a:spcPts val="0"/>
              </a:spcAft>
              <a:tabLst>
                <a:tab pos="1117600" algn="l"/>
              </a:tabLst>
            </a:pPr>
            <a:endParaRPr lang="tr-TR" sz="2600" dirty="0">
              <a:ea typeface="Times New Roman" panose="02020603050405020304" pitchFamily="18" charset="0"/>
              <a:cs typeface="Arial" panose="020B0604020202020204" pitchFamily="34" charset="0"/>
            </a:endParaRPr>
          </a:p>
          <a:p>
            <a:pPr>
              <a:lnSpc>
                <a:spcPts val="650"/>
              </a:lnSpc>
              <a:spcBef>
                <a:spcPts val="40"/>
              </a:spcBef>
              <a:spcAft>
                <a:spcPts val="0"/>
              </a:spcAft>
            </a:pPr>
            <a:r>
              <a:rPr lang="tr-TR" sz="2600" dirty="0">
                <a:solidFill>
                  <a:srgbClr val="000000"/>
                </a:solidFill>
                <a:ea typeface="Times New Roman" panose="02020603050405020304" pitchFamily="18" charset="0"/>
                <a:cs typeface="Arial" panose="020B0604020202020204" pitchFamily="34" charset="0"/>
              </a:rPr>
              <a:t> </a:t>
            </a:r>
            <a:endParaRPr lang="tr-TR" sz="2600" dirty="0">
              <a:ea typeface="Times New Roman" panose="02020603050405020304" pitchFamily="18" charset="0"/>
              <a:cs typeface="Arial" panose="020B0604020202020204" pitchFamily="34" charset="0"/>
            </a:endParaRPr>
          </a:p>
          <a:p>
            <a:pPr marL="893445">
              <a:lnSpc>
                <a:spcPct val="107000"/>
              </a:lnSpc>
              <a:spcAft>
                <a:spcPts val="0"/>
              </a:spcAft>
            </a:pPr>
            <a:r>
              <a:rPr lang="tr-TR" sz="2600" dirty="0">
                <a:solidFill>
                  <a:srgbClr val="3D3F41"/>
                </a:solidFill>
                <a:ea typeface="Times New Roman" panose="02020603050405020304" pitchFamily="18" charset="0"/>
                <a:cs typeface="Arial" panose="020B0604020202020204" pitchFamily="34" charset="0"/>
              </a:rPr>
              <a:t>• </a:t>
            </a:r>
            <a:r>
              <a:rPr lang="tr-TR" sz="2600" spc="325" dirty="0">
                <a:solidFill>
                  <a:srgbClr val="3D3F41"/>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Ail</a:t>
            </a:r>
            <a:r>
              <a:rPr lang="tr-TR" sz="2600" dirty="0">
                <a:solidFill>
                  <a:srgbClr val="6E7072"/>
                </a:solidFill>
                <a:ea typeface="Times New Roman" panose="02020603050405020304" pitchFamily="18" charset="0"/>
                <a:cs typeface="Arial" panose="020B0604020202020204" pitchFamily="34" charset="0"/>
              </a:rPr>
              <a:t>e</a:t>
            </a:r>
            <a:r>
              <a:rPr lang="tr-TR" sz="2600" spc="100"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ve</a:t>
            </a:r>
            <a:r>
              <a:rPr lang="tr-TR" sz="2600" spc="200"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çocuğu</a:t>
            </a:r>
            <a:r>
              <a:rPr lang="tr-TR" sz="2600" dirty="0">
                <a:solidFill>
                  <a:srgbClr val="5D5D60"/>
                </a:solidFill>
                <a:ea typeface="Times New Roman" panose="02020603050405020304" pitchFamily="18" charset="0"/>
                <a:cs typeface="Arial" panose="020B0604020202020204" pitchFamily="34" charset="0"/>
              </a:rPr>
              <a:t> </a:t>
            </a:r>
            <a:r>
              <a:rPr lang="tr-TR" sz="2600" spc="15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iz</a:t>
            </a:r>
            <a:r>
              <a:rPr lang="tr-TR" sz="2600" dirty="0">
                <a:solidFill>
                  <a:srgbClr val="5D5D60"/>
                </a:solidFill>
                <a:ea typeface="Times New Roman" panose="02020603050405020304" pitchFamily="18" charset="0"/>
                <a:cs typeface="Arial" panose="020B0604020202020204" pitchFamily="34" charset="0"/>
              </a:rPr>
              <a:t>leyen </a:t>
            </a:r>
            <a:r>
              <a:rPr lang="tr-TR" sz="2600" spc="165"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d</a:t>
            </a:r>
            <a:r>
              <a:rPr lang="tr-TR" sz="2600" dirty="0">
                <a:solidFill>
                  <a:srgbClr val="5D5D60"/>
                </a:solidFill>
                <a:ea typeface="Times New Roman" panose="02020603050405020304" pitchFamily="18" charset="0"/>
                <a:cs typeface="Arial" panose="020B0604020202020204" pitchFamily="34" charset="0"/>
              </a:rPr>
              <a:t>i</a:t>
            </a:r>
            <a:r>
              <a:rPr lang="tr-TR" sz="2600" dirty="0">
                <a:solidFill>
                  <a:srgbClr val="6E7072"/>
                </a:solidFill>
                <a:ea typeface="Times New Roman" panose="02020603050405020304" pitchFamily="18" charset="0"/>
                <a:cs typeface="Arial" panose="020B0604020202020204" pitchFamily="34" charset="0"/>
              </a:rPr>
              <a:t>ya</a:t>
            </a:r>
            <a:r>
              <a:rPr lang="tr-TR" sz="2600" dirty="0">
                <a:solidFill>
                  <a:srgbClr val="5D5D60"/>
                </a:solidFill>
                <a:ea typeface="Times New Roman" panose="02020603050405020304" pitchFamily="18" charset="0"/>
                <a:cs typeface="Arial" panose="020B0604020202020204" pitchFamily="34" charset="0"/>
              </a:rPr>
              <a:t>bet  </a:t>
            </a:r>
            <a:r>
              <a:rPr lang="tr-TR" sz="2600" spc="4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ek</a:t>
            </a:r>
            <a:r>
              <a:rPr lang="tr-TR" sz="2600" dirty="0">
                <a:solidFill>
                  <a:srgbClr val="5D5D60"/>
                </a:solidFill>
                <a:ea typeface="Times New Roman" panose="02020603050405020304" pitchFamily="18" charset="0"/>
                <a:cs typeface="Arial" panose="020B0604020202020204" pitchFamily="34" charset="0"/>
              </a:rPr>
              <a:t>ibi </a:t>
            </a:r>
            <a:r>
              <a:rPr lang="tr-TR" sz="2600" spc="95" dirty="0">
                <a:solidFill>
                  <a:srgbClr val="5D5D60"/>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il</a:t>
            </a:r>
            <a:r>
              <a:rPr lang="tr-TR" sz="2600" dirty="0">
                <a:solidFill>
                  <a:srgbClr val="6E7072"/>
                </a:solidFill>
                <a:ea typeface="Times New Roman" panose="02020603050405020304" pitchFamily="18" charset="0"/>
                <a:cs typeface="Arial" panose="020B0604020202020204" pitchFamily="34" charset="0"/>
              </a:rPr>
              <a:t>e</a:t>
            </a:r>
            <a:r>
              <a:rPr lang="tr-TR" sz="2600" spc="105"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t</a:t>
            </a:r>
            <a:r>
              <a:rPr lang="tr-TR" sz="2600" dirty="0">
                <a:solidFill>
                  <a:srgbClr val="6E7072"/>
                </a:solidFill>
                <a:ea typeface="Times New Roman" panose="02020603050405020304" pitchFamily="18" charset="0"/>
                <a:cs typeface="Arial" panose="020B0604020202020204" pitchFamily="34" charset="0"/>
              </a:rPr>
              <a:t>a</a:t>
            </a:r>
            <a:r>
              <a:rPr lang="tr-TR" sz="2600" dirty="0">
                <a:solidFill>
                  <a:srgbClr val="5D5D60"/>
                </a:solidFill>
                <a:ea typeface="Times New Roman" panose="02020603050405020304" pitchFamily="18" charset="0"/>
                <a:cs typeface="Arial" panose="020B0604020202020204" pitchFamily="34" charset="0"/>
              </a:rPr>
              <a:t>m </a:t>
            </a:r>
            <a:r>
              <a:rPr lang="tr-TR" sz="2600" spc="7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bi</a:t>
            </a:r>
            <a:r>
              <a:rPr lang="tr-TR" sz="2600" dirty="0">
                <a:solidFill>
                  <a:srgbClr val="5D5D60"/>
                </a:solidFill>
                <a:ea typeface="Times New Roman" panose="02020603050405020304" pitchFamily="18" charset="0"/>
                <a:cs typeface="Arial" panose="020B0604020202020204" pitchFamily="34" charset="0"/>
              </a:rPr>
              <a:t>r</a:t>
            </a:r>
            <a:r>
              <a:rPr lang="tr-TR" sz="2600" spc="270" dirty="0">
                <a:solidFill>
                  <a:srgbClr val="5D5D60"/>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işbirliği </a:t>
            </a:r>
            <a:r>
              <a:rPr lang="tr-TR" sz="2600" spc="240" dirty="0">
                <a:solidFill>
                  <a:srgbClr val="6E7072"/>
                </a:solidFill>
                <a:ea typeface="Times New Roman" panose="02020603050405020304" pitchFamily="18" charset="0"/>
                <a:cs typeface="Arial" panose="020B0604020202020204" pitchFamily="34" charset="0"/>
              </a:rPr>
              <a:t> </a:t>
            </a:r>
            <a:r>
              <a:rPr lang="tr-TR" sz="2600" dirty="0">
                <a:solidFill>
                  <a:srgbClr val="5D5D60"/>
                </a:solidFill>
                <a:ea typeface="Times New Roman" panose="02020603050405020304" pitchFamily="18" charset="0"/>
                <a:cs typeface="Arial" panose="020B0604020202020204" pitchFamily="34" charset="0"/>
              </a:rPr>
              <a:t>içinde</a:t>
            </a:r>
            <a:r>
              <a:rPr lang="tr-TR" sz="2600" dirty="0">
                <a:solidFill>
                  <a:srgbClr val="6E7072"/>
                </a:solidFill>
                <a:ea typeface="Times New Roman" panose="02020603050405020304" pitchFamily="18" charset="0"/>
                <a:cs typeface="Arial" panose="020B0604020202020204" pitchFamily="34" charset="0"/>
              </a:rPr>
              <a:t> </a:t>
            </a:r>
            <a:r>
              <a:rPr lang="tr-TR" sz="2600" spc="175" dirty="0">
                <a:solidFill>
                  <a:srgbClr val="6E7072"/>
                </a:solidFill>
                <a:ea typeface="Times New Roman" panose="02020603050405020304" pitchFamily="18" charset="0"/>
                <a:cs typeface="Arial" panose="020B0604020202020204" pitchFamily="34" charset="0"/>
              </a:rPr>
              <a:t> </a:t>
            </a:r>
            <a:r>
              <a:rPr lang="tr-TR" sz="2600" dirty="0">
                <a:solidFill>
                  <a:srgbClr val="6E7072"/>
                </a:solidFill>
                <a:ea typeface="Times New Roman" panose="02020603050405020304" pitchFamily="18" charset="0"/>
                <a:cs typeface="Arial" panose="020B0604020202020204" pitchFamily="34" charset="0"/>
              </a:rPr>
              <a:t>o</a:t>
            </a:r>
            <a:r>
              <a:rPr lang="tr-TR" sz="2600" dirty="0">
                <a:solidFill>
                  <a:srgbClr val="5D5D60"/>
                </a:solidFill>
                <a:ea typeface="Times New Roman" panose="02020603050405020304" pitchFamily="18" charset="0"/>
                <a:cs typeface="Arial" panose="020B0604020202020204" pitchFamily="34" charset="0"/>
              </a:rPr>
              <a:t>lm</a:t>
            </a:r>
            <a:r>
              <a:rPr lang="tr-TR" sz="2600" dirty="0">
                <a:solidFill>
                  <a:srgbClr val="6E7072"/>
                </a:solidFill>
                <a:ea typeface="Times New Roman" panose="02020603050405020304" pitchFamily="18" charset="0"/>
                <a:cs typeface="Arial" panose="020B0604020202020204" pitchFamily="34" charset="0"/>
              </a:rPr>
              <a:t>ak,</a:t>
            </a:r>
            <a:endParaRPr lang="tr-TR" sz="26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99190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 sayfası.jpg"/>
          <p:cNvPicPr>
            <a:picLocks noChangeAspect="1"/>
          </p:cNvPicPr>
          <p:nvPr/>
        </p:nvPicPr>
        <p:blipFill>
          <a:blip r:embed="rId2" cstate="print"/>
          <a:srcRect l="40549" t="17800" r="40551" b="8001"/>
          <a:stretch>
            <a:fillRect/>
          </a:stretch>
        </p:blipFill>
        <p:spPr>
          <a:xfrm>
            <a:off x="-36512" y="0"/>
            <a:ext cx="3024336" cy="6858000"/>
          </a:xfrm>
          <a:prstGeom prst="rect">
            <a:avLst/>
          </a:prstGeom>
        </p:spPr>
      </p:pic>
      <p:sp>
        <p:nvSpPr>
          <p:cNvPr id="6" name="5 Metin kutusu"/>
          <p:cNvSpPr txBox="1"/>
          <p:nvPr/>
        </p:nvSpPr>
        <p:spPr>
          <a:xfrm>
            <a:off x="4823520" y="5014917"/>
            <a:ext cx="4320480" cy="646331"/>
          </a:xfrm>
          <a:prstGeom prst="rect">
            <a:avLst/>
          </a:prstGeom>
          <a:noFill/>
        </p:spPr>
        <p:txBody>
          <a:bodyPr wrap="square" rtlCol="0">
            <a:spAutoFit/>
          </a:bodyPr>
          <a:lstStyle/>
          <a:p>
            <a:pPr algn="r"/>
            <a:r>
              <a:rPr lang="tr-TR" sz="3600" dirty="0">
                <a:effectLst>
                  <a:outerShdw blurRad="38100" dist="38100" dir="2700000" algn="tl">
                    <a:srgbClr val="000000">
                      <a:alpha val="43137"/>
                    </a:srgbClr>
                  </a:outerShdw>
                </a:effectLst>
              </a:rPr>
              <a:t>Teşekkür Ederiz</a:t>
            </a:r>
            <a:endParaRPr lang="tr-TR"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75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xmlns="" id="{BD69C6DA-E090-4F05-A1ED-13855C631AAB}"/>
              </a:ext>
            </a:extLst>
          </p:cNvPr>
          <p:cNvSpPr>
            <a:spLocks noGrp="1"/>
          </p:cNvSpPr>
          <p:nvPr>
            <p:ph type="title"/>
          </p:nvPr>
        </p:nvSpPr>
        <p:spPr>
          <a:xfrm>
            <a:off x="457200" y="1052736"/>
            <a:ext cx="8229600" cy="4896544"/>
          </a:xfrm>
        </p:spPr>
        <p:txBody>
          <a:bodyPr>
            <a:noAutofit/>
          </a:bodyPr>
          <a:lstStyle/>
          <a:p>
            <a:pPr algn="l"/>
            <a:r>
              <a:rPr lang="tr-TR" sz="2600" b="1" dirty="0"/>
              <a:t>                        </a:t>
            </a:r>
            <a:r>
              <a:rPr lang="tr-TR" sz="2600" b="1" dirty="0">
                <a:solidFill>
                  <a:srgbClr val="0070C0"/>
                </a:solidFill>
              </a:rPr>
              <a:t>OKULDA SAĞLIK HİZMETLERİ NEDİR?</a:t>
            </a:r>
            <a:br>
              <a:rPr lang="tr-TR" sz="2600" b="1" dirty="0">
                <a:solidFill>
                  <a:srgbClr val="0070C0"/>
                </a:solidFill>
              </a:rPr>
            </a:br>
            <a:r>
              <a:rPr lang="tr-TR" sz="2600" dirty="0"/>
              <a:t/>
            </a:r>
            <a:br>
              <a:rPr lang="tr-TR" sz="2600" dirty="0"/>
            </a:br>
            <a:r>
              <a:rPr lang="tr-TR" sz="2600" dirty="0"/>
              <a:t>            Öğrencilerin, okul çalışanlarının </a:t>
            </a:r>
            <a:r>
              <a:rPr lang="tr-TR" sz="2600" dirty="0" smtClean="0"/>
              <a:t/>
            </a:r>
            <a:br>
              <a:rPr lang="tr-TR" sz="2600" dirty="0" smtClean="0"/>
            </a:br>
            <a:r>
              <a:rPr lang="tr-TR" sz="2600" dirty="0" smtClean="0"/>
              <a:t/>
            </a:r>
            <a:br>
              <a:rPr lang="tr-TR" sz="2600" dirty="0" smtClean="0"/>
            </a:br>
            <a:r>
              <a:rPr lang="tr-TR" sz="2600" dirty="0" smtClean="0"/>
              <a:t>* sağlığının </a:t>
            </a:r>
            <a:r>
              <a:rPr lang="tr-TR" sz="2600" dirty="0"/>
              <a:t>değerlendirilmesi, </a:t>
            </a:r>
            <a:r>
              <a:rPr lang="tr-TR" sz="2600" dirty="0" smtClean="0"/>
              <a:t/>
            </a:r>
            <a:br>
              <a:rPr lang="tr-TR" sz="2600" dirty="0" smtClean="0"/>
            </a:br>
            <a:r>
              <a:rPr lang="tr-TR" sz="2600" dirty="0" smtClean="0"/>
              <a:t/>
            </a:r>
            <a:br>
              <a:rPr lang="tr-TR" sz="2600" dirty="0" smtClean="0"/>
            </a:br>
            <a:r>
              <a:rPr lang="tr-TR" sz="2600" dirty="0" smtClean="0"/>
              <a:t>* geliştirilmesi</a:t>
            </a:r>
            <a:r>
              <a:rPr lang="tr-TR" sz="2600" dirty="0"/>
              <a:t>, </a:t>
            </a:r>
            <a:r>
              <a:rPr lang="tr-TR" sz="2600" dirty="0" smtClean="0"/>
              <a:t/>
            </a:r>
            <a:br>
              <a:rPr lang="tr-TR" sz="2600" dirty="0" smtClean="0"/>
            </a:br>
            <a:r>
              <a:rPr lang="tr-TR" sz="2600" dirty="0" smtClean="0"/>
              <a:t/>
            </a:r>
            <a:br>
              <a:rPr lang="tr-TR" sz="2600" dirty="0" smtClean="0"/>
            </a:br>
            <a:r>
              <a:rPr lang="tr-TR" sz="2600" dirty="0" smtClean="0"/>
              <a:t>* okulda </a:t>
            </a:r>
            <a:r>
              <a:rPr lang="tr-TR" sz="2600" dirty="0"/>
              <a:t>sağlık bilincinin sağlanması ve </a:t>
            </a:r>
            <a:r>
              <a:rPr lang="tr-TR" sz="2600" dirty="0" smtClean="0"/>
              <a:t/>
            </a:r>
            <a:br>
              <a:rPr lang="tr-TR" sz="2600" dirty="0" smtClean="0"/>
            </a:br>
            <a:r>
              <a:rPr lang="tr-TR" sz="2600" dirty="0" smtClean="0"/>
              <a:t/>
            </a:r>
            <a:br>
              <a:rPr lang="tr-TR" sz="2600" dirty="0" smtClean="0"/>
            </a:br>
            <a:r>
              <a:rPr lang="tr-TR" sz="2600" dirty="0" smtClean="0"/>
              <a:t>* sürdürülmesi</a:t>
            </a:r>
            <a:r>
              <a:rPr lang="tr-TR" sz="2600" dirty="0"/>
              <a:t>, </a:t>
            </a:r>
            <a:r>
              <a:rPr lang="tr-TR" sz="2600" dirty="0" smtClean="0"/>
              <a:t/>
            </a:r>
            <a:br>
              <a:rPr lang="tr-TR" sz="2600" dirty="0" smtClean="0"/>
            </a:br>
            <a:r>
              <a:rPr lang="tr-TR" sz="2600" dirty="0" smtClean="0"/>
              <a:t/>
            </a:r>
            <a:br>
              <a:rPr lang="tr-TR" sz="2600" dirty="0" smtClean="0"/>
            </a:br>
            <a:r>
              <a:rPr lang="tr-TR" sz="2600" dirty="0" smtClean="0"/>
              <a:t>* öğrenciye </a:t>
            </a:r>
            <a:r>
              <a:rPr lang="tr-TR" sz="2600" dirty="0"/>
              <a:t>dolayısıyla topluma </a:t>
            </a:r>
            <a:r>
              <a:rPr lang="tr-TR" sz="2600" b="1" dirty="0"/>
              <a:t>sağlık eğitiminin verilebilmesi </a:t>
            </a:r>
            <a:r>
              <a:rPr lang="tr-TR" sz="2600" dirty="0"/>
              <a:t>için yapılan çalışmaların tümünü ifade eder.</a:t>
            </a:r>
            <a:br>
              <a:rPr lang="tr-TR" sz="2600" dirty="0"/>
            </a:br>
            <a:r>
              <a:rPr lang="tr-TR" sz="2600" dirty="0"/>
              <a:t>              </a:t>
            </a:r>
            <a:br>
              <a:rPr lang="tr-TR" sz="2600" dirty="0"/>
            </a:br>
            <a:r>
              <a:rPr lang="tr-TR" sz="2600" dirty="0"/>
              <a:t>             </a:t>
            </a:r>
            <a:endParaRPr lang="tr-TR" sz="2600" b="1" dirty="0"/>
          </a:p>
        </p:txBody>
      </p:sp>
    </p:spTree>
    <p:extLst>
      <p:ext uri="{BB962C8B-B14F-4D97-AF65-F5344CB8AC3E}">
        <p14:creationId xmlns:p14="http://schemas.microsoft.com/office/powerpoint/2010/main" val="120353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xmlns="" id="{BD69C6DA-E090-4F05-A1ED-13855C631AAB}"/>
              </a:ext>
            </a:extLst>
          </p:cNvPr>
          <p:cNvSpPr>
            <a:spLocks noGrp="1"/>
          </p:cNvSpPr>
          <p:nvPr>
            <p:ph type="title"/>
          </p:nvPr>
        </p:nvSpPr>
        <p:spPr>
          <a:xfrm>
            <a:off x="457200" y="1196752"/>
            <a:ext cx="8229600" cy="4752528"/>
          </a:xfrm>
        </p:spPr>
        <p:txBody>
          <a:bodyPr>
            <a:normAutofit fontScale="90000"/>
          </a:bodyPr>
          <a:lstStyle/>
          <a:p>
            <a:pPr algn="l"/>
            <a:r>
              <a:rPr lang="tr-TR" sz="2900" b="1" dirty="0"/>
              <a:t>                      </a:t>
            </a:r>
            <a:r>
              <a:rPr lang="tr-TR" sz="2900" b="1" dirty="0">
                <a:solidFill>
                  <a:srgbClr val="0070C0"/>
                </a:solidFill>
              </a:rPr>
              <a:t>OKULDA SAĞLIK NEDEN ÖNEMLİDİR? </a:t>
            </a:r>
            <a:r>
              <a:rPr lang="tr-TR" sz="2900" b="1" dirty="0"/>
              <a:t/>
            </a:r>
            <a:br>
              <a:rPr lang="tr-TR" sz="2900" b="1" dirty="0"/>
            </a:br>
            <a:r>
              <a:rPr lang="tr-TR" sz="2900" dirty="0"/>
              <a:t/>
            </a:r>
            <a:br>
              <a:rPr lang="tr-TR" sz="2900" dirty="0"/>
            </a:br>
            <a:r>
              <a:rPr lang="tr-TR" sz="2900" dirty="0"/>
              <a:t>         *Erken fark edilen </a:t>
            </a:r>
            <a:r>
              <a:rPr lang="tr-TR" sz="2900" u="sng" dirty="0"/>
              <a:t>büyüme-gelişme bozukluklarının </a:t>
            </a:r>
            <a:r>
              <a:rPr lang="tr-TR" sz="2900" b="1" dirty="0"/>
              <a:t>önüne geçmek </a:t>
            </a:r>
            <a:r>
              <a:rPr lang="tr-TR" sz="2900" dirty="0"/>
              <a:t>daha kolaydır</a:t>
            </a:r>
            <a:r>
              <a:rPr lang="tr-TR" sz="2900" dirty="0" smtClean="0"/>
              <a:t>.</a:t>
            </a:r>
            <a:br>
              <a:rPr lang="tr-TR" sz="2900" dirty="0" smtClean="0"/>
            </a:br>
            <a:r>
              <a:rPr lang="tr-TR" sz="2900" dirty="0"/>
              <a:t/>
            </a:r>
            <a:br>
              <a:rPr lang="tr-TR" sz="2900" dirty="0"/>
            </a:br>
            <a:r>
              <a:rPr lang="tr-TR" sz="2900" dirty="0"/>
              <a:t>         * Bu dönemde alınacak koruyucu önlemler yaşam boyu yararlı olur</a:t>
            </a:r>
            <a:r>
              <a:rPr lang="tr-TR" sz="2900" dirty="0" smtClean="0"/>
              <a:t>.</a:t>
            </a:r>
            <a:br>
              <a:rPr lang="tr-TR" sz="2900" dirty="0" smtClean="0"/>
            </a:br>
            <a:r>
              <a:rPr lang="tr-TR" sz="2900" dirty="0"/>
              <a:t/>
            </a:r>
            <a:br>
              <a:rPr lang="tr-TR" sz="2900" dirty="0"/>
            </a:br>
            <a:r>
              <a:rPr lang="tr-TR" sz="2900" dirty="0"/>
              <a:t>         * Okul ortamında kazaların gelişmesi olasılığı </a:t>
            </a:r>
            <a:r>
              <a:rPr lang="tr-TR" sz="2900" dirty="0" smtClean="0"/>
              <a:t>aza</a:t>
            </a:r>
            <a:r>
              <a:rPr lang="tr-TR" sz="2900" dirty="0" smtClean="0"/>
              <a:t>ltır.</a:t>
            </a:r>
            <a:br>
              <a:rPr lang="tr-TR" sz="2900" dirty="0" smtClean="0"/>
            </a:br>
            <a:r>
              <a:rPr lang="tr-TR" sz="2900" dirty="0"/>
              <a:t/>
            </a:r>
            <a:br>
              <a:rPr lang="tr-TR" sz="2900" dirty="0"/>
            </a:br>
            <a:r>
              <a:rPr lang="tr-TR" sz="2900" dirty="0"/>
              <a:t>         *Görme ve işitme </a:t>
            </a:r>
            <a:r>
              <a:rPr lang="tr-TR" sz="2900" dirty="0" smtClean="0"/>
              <a:t>sorunlarının </a:t>
            </a:r>
            <a:r>
              <a:rPr lang="tr-TR" sz="2900" dirty="0"/>
              <a:t>öğrencileri başarısızlığa </a:t>
            </a:r>
            <a:r>
              <a:rPr lang="tr-TR" sz="2900" dirty="0" smtClean="0"/>
              <a:t>götürmesinin önüne geçilmesi.</a:t>
            </a:r>
            <a:r>
              <a:rPr lang="tr-TR" sz="2900" dirty="0"/>
              <a:t/>
            </a:r>
            <a:br>
              <a:rPr lang="tr-TR" sz="2900" dirty="0"/>
            </a:br>
            <a:r>
              <a:rPr lang="tr-TR" sz="2900" dirty="0"/>
              <a:t> </a:t>
            </a:r>
            <a:br>
              <a:rPr lang="tr-TR" sz="2900" dirty="0"/>
            </a:br>
            <a:r>
              <a:rPr lang="tr-TR" sz="2900" dirty="0"/>
              <a:t> </a:t>
            </a:r>
            <a:r>
              <a:rPr lang="tr-TR" dirty="0"/>
              <a:t/>
            </a:r>
            <a:br>
              <a:rPr lang="tr-TR" dirty="0"/>
            </a:br>
            <a:endParaRPr lang="tr-TR" sz="2400" b="1" dirty="0"/>
          </a:p>
        </p:txBody>
      </p:sp>
    </p:spTree>
    <p:extLst>
      <p:ext uri="{BB962C8B-B14F-4D97-AF65-F5344CB8AC3E}">
        <p14:creationId xmlns:p14="http://schemas.microsoft.com/office/powerpoint/2010/main" val="167988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xmlns="" id="{BD69C6DA-E090-4F05-A1ED-13855C631AAB}"/>
              </a:ext>
            </a:extLst>
          </p:cNvPr>
          <p:cNvSpPr>
            <a:spLocks noGrp="1"/>
          </p:cNvSpPr>
          <p:nvPr>
            <p:ph type="title"/>
          </p:nvPr>
        </p:nvSpPr>
        <p:spPr>
          <a:xfrm>
            <a:off x="457200" y="274638"/>
            <a:ext cx="8229600" cy="5674642"/>
          </a:xfrm>
        </p:spPr>
        <p:txBody>
          <a:bodyPr>
            <a:noAutofit/>
          </a:bodyPr>
          <a:lstStyle/>
          <a:p>
            <a:pPr algn="l"/>
            <a:r>
              <a:rPr lang="tr-TR" sz="2600" dirty="0"/>
              <a:t>          Bu amaçla Bakanlığımız okulda sağlık alanında, paydaş bakanlıklar, kurum ve kuruluşlarla çeşitli protokoller, iş birliktelikleri yaparak geleceğimizin teminatı olan çocuklarımıza, okul çalışanlarına ve dolayısıyla da tüm toplumu bu sürece katmış oluyor.</a:t>
            </a:r>
            <a:br>
              <a:rPr lang="tr-TR" sz="2600" dirty="0"/>
            </a:br>
            <a:r>
              <a:rPr lang="tr-TR" sz="2600" dirty="0"/>
              <a:t/>
            </a:r>
            <a:br>
              <a:rPr lang="tr-TR" sz="2600" dirty="0"/>
            </a:br>
            <a:r>
              <a:rPr lang="tr-TR" sz="2600" dirty="0"/>
              <a:t>           Bakanlığımızın yapmış olduğu ve halen yürürlükte </a:t>
            </a:r>
            <a:r>
              <a:rPr lang="tr-TR" sz="2600" b="1" dirty="0"/>
              <a:t>okulda sağlık ve çocuklarımızın sağlık bilinçlerini yükseltmek </a:t>
            </a:r>
            <a:r>
              <a:rPr lang="tr-TR" sz="2600" dirty="0"/>
              <a:t>için uygulanan projelerimizden bazıları şunlardır.</a:t>
            </a:r>
            <a:br>
              <a:rPr lang="tr-TR" sz="2600" dirty="0"/>
            </a:br>
            <a:endParaRPr lang="tr-TR" sz="2600" b="1" dirty="0"/>
          </a:p>
        </p:txBody>
      </p:sp>
    </p:spTree>
    <p:extLst>
      <p:ext uri="{BB962C8B-B14F-4D97-AF65-F5344CB8AC3E}">
        <p14:creationId xmlns:p14="http://schemas.microsoft.com/office/powerpoint/2010/main" val="320440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xmlns="" id="{BD69C6DA-E090-4F05-A1ED-13855C631AAB}"/>
              </a:ext>
            </a:extLst>
          </p:cNvPr>
          <p:cNvSpPr>
            <a:spLocks noGrp="1"/>
          </p:cNvSpPr>
          <p:nvPr>
            <p:ph type="title"/>
          </p:nvPr>
        </p:nvSpPr>
        <p:spPr>
          <a:xfrm>
            <a:off x="457200" y="274638"/>
            <a:ext cx="8229600" cy="5674642"/>
          </a:xfrm>
        </p:spPr>
        <p:txBody>
          <a:bodyPr>
            <a:normAutofit/>
          </a:bodyPr>
          <a:lstStyle/>
          <a:p>
            <a:pPr algn="l"/>
            <a:r>
              <a:rPr lang="tr-TR" sz="2900" dirty="0"/>
              <a:t>         Bakanlığımız ve Sağlık Bakanlığı arasında imzalanan “Okul Sağlığı Hizmetleri İş birliği Protokolü” çerçevesinde  yapılan ve bizi bir araya toplayan </a:t>
            </a:r>
            <a:br>
              <a:rPr lang="tr-TR" sz="2900" dirty="0"/>
            </a:br>
            <a:r>
              <a:rPr lang="tr-TR" sz="2900" dirty="0"/>
              <a:t/>
            </a:r>
            <a:br>
              <a:rPr lang="tr-TR" sz="2900" dirty="0"/>
            </a:br>
            <a:r>
              <a:rPr lang="tr-TR" sz="2900" dirty="0"/>
              <a:t>         Bakanlığımız, Sağlık Bakanlığı, Türkiye Halk Sağlığı Kurumu Ve Çocuk Endokrinoloji Derneği arasında yapılan</a:t>
            </a:r>
            <a:br>
              <a:rPr lang="tr-TR" sz="2900" dirty="0"/>
            </a:br>
            <a:r>
              <a:rPr lang="tr-TR" sz="2900" dirty="0"/>
              <a:t> </a:t>
            </a:r>
            <a:br>
              <a:rPr lang="tr-TR" sz="2900" dirty="0"/>
            </a:br>
            <a:r>
              <a:rPr lang="tr-TR" sz="2900" b="1" dirty="0">
                <a:solidFill>
                  <a:srgbClr val="0070C0"/>
                </a:solidFill>
              </a:rPr>
              <a:t>OKULDA DİYABET PROGRAMI İŞ BİRLİĞİ PROTOKOLÜ  </a:t>
            </a:r>
            <a:r>
              <a:rPr lang="tr-TR" dirty="0"/>
              <a:t/>
            </a:r>
            <a:br>
              <a:rPr lang="tr-TR" dirty="0"/>
            </a:br>
            <a:r>
              <a:rPr lang="tr-TR" dirty="0"/>
              <a:t> </a:t>
            </a:r>
            <a:endParaRPr lang="tr-TR" sz="2400" b="1" dirty="0"/>
          </a:p>
        </p:txBody>
      </p:sp>
    </p:spTree>
    <p:extLst>
      <p:ext uri="{BB962C8B-B14F-4D97-AF65-F5344CB8AC3E}">
        <p14:creationId xmlns:p14="http://schemas.microsoft.com/office/powerpoint/2010/main" val="749557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xmlns="" id="{F448E055-C1B6-4400-8E3C-AA0F797A9FBD}"/>
              </a:ext>
            </a:extLst>
          </p:cNvPr>
          <p:cNvSpPr>
            <a:spLocks noGrp="1"/>
          </p:cNvSpPr>
          <p:nvPr>
            <p:ph type="title"/>
          </p:nvPr>
        </p:nvSpPr>
        <p:spPr>
          <a:xfrm>
            <a:off x="457200" y="274638"/>
            <a:ext cx="7715200" cy="706090"/>
          </a:xfrm>
        </p:spPr>
        <p:txBody>
          <a:bodyPr>
            <a:noAutofit/>
          </a:bodyPr>
          <a:lstStyle/>
          <a:p>
            <a:r>
              <a:rPr lang="tr-TR" sz="3200" b="1" dirty="0">
                <a:solidFill>
                  <a:srgbClr val="0070C0"/>
                </a:solidFill>
              </a:rPr>
              <a:t>OKUL YÖNETİMİNİN SORUMLULUKLARI</a:t>
            </a:r>
          </a:p>
        </p:txBody>
      </p:sp>
      <p:sp>
        <p:nvSpPr>
          <p:cNvPr id="4" name="İçerik Yer Tutucusu 3">
            <a:extLst>
              <a:ext uri="{FF2B5EF4-FFF2-40B4-BE49-F238E27FC236}">
                <a16:creationId xmlns:a16="http://schemas.microsoft.com/office/drawing/2014/main" xmlns="" id="{1C2DC95E-E474-4AC2-A93D-3FCCB6E1A883}"/>
              </a:ext>
            </a:extLst>
          </p:cNvPr>
          <p:cNvSpPr>
            <a:spLocks noGrp="1"/>
          </p:cNvSpPr>
          <p:nvPr>
            <p:ph idx="1"/>
          </p:nvPr>
        </p:nvSpPr>
        <p:spPr>
          <a:xfrm>
            <a:off x="827584" y="836712"/>
            <a:ext cx="7859216" cy="5289451"/>
          </a:xfrm>
        </p:spPr>
        <p:txBody>
          <a:bodyPr>
            <a:normAutofit fontScale="92500" lnSpcReduction="10000"/>
          </a:bodyPr>
          <a:lstStyle/>
          <a:p>
            <a:pPr marL="0" indent="0">
              <a:buNone/>
            </a:pPr>
            <a:r>
              <a:rPr lang="tr-TR" sz="2800" dirty="0"/>
              <a:t>                 </a:t>
            </a:r>
          </a:p>
          <a:p>
            <a:pPr marL="0" indent="0">
              <a:buNone/>
            </a:pPr>
            <a:r>
              <a:rPr lang="tr-TR" sz="2800" dirty="0"/>
              <a:t>           Okulun sorumlulukları diyabetli  öğrencinin  kendi    kendine  diyabet  bakımı kapasitesine  göre  değişmektedir. </a:t>
            </a:r>
          </a:p>
          <a:p>
            <a:pPr marL="0" indent="0">
              <a:buNone/>
            </a:pPr>
            <a:r>
              <a:rPr lang="tr-TR" sz="2800" dirty="0"/>
              <a:t>            İnsülin  uygulanması ve kan  şekeri   ölçümü </a:t>
            </a:r>
            <a:r>
              <a:rPr lang="tr-TR" sz="2800" dirty="0" err="1"/>
              <a:t>psikomotor</a:t>
            </a:r>
            <a:r>
              <a:rPr lang="tr-TR" sz="2800" dirty="0"/>
              <a:t> beceri, kan  şekeri  düzeylerini yorumlamak ise bilişsel  beceri  gerektirmektedir. Küçük çocuklar bunları yardımsız  yapamazlar. </a:t>
            </a:r>
          </a:p>
          <a:p>
            <a:pPr marL="0" indent="0">
              <a:buNone/>
            </a:pPr>
            <a:r>
              <a:rPr lang="tr-TR" sz="2800" dirty="0"/>
              <a:t>           Ayrıca  diyabetli çocuklar okul  ortamında kendi diyabetlerini  yönetebilseler bile  orta/şiddetli hipoglisemi  yasadıklarında ve </a:t>
            </a:r>
            <a:r>
              <a:rPr lang="tr-TR" sz="2800" dirty="0" err="1"/>
              <a:t>glukagon</a:t>
            </a:r>
            <a:r>
              <a:rPr lang="tr-TR" sz="2800" dirty="0"/>
              <a:t> uygulaması  gerektiğinde yardıma ihtiyaç  duymaktadırlar.                  Bu  çerçevede okul yönetimlerinin  sorumlulukları vardır. </a:t>
            </a:r>
          </a:p>
        </p:txBody>
      </p:sp>
    </p:spTree>
    <p:extLst>
      <p:ext uri="{BB962C8B-B14F-4D97-AF65-F5344CB8AC3E}">
        <p14:creationId xmlns:p14="http://schemas.microsoft.com/office/powerpoint/2010/main" val="3989949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0FBD8BA9-DE6D-44B1-9A56-842E8FE94753}"/>
              </a:ext>
            </a:extLst>
          </p:cNvPr>
          <p:cNvSpPr/>
          <p:nvPr/>
        </p:nvSpPr>
        <p:spPr>
          <a:xfrm>
            <a:off x="0" y="692696"/>
            <a:ext cx="8748464" cy="5504327"/>
          </a:xfrm>
          <a:prstGeom prst="rect">
            <a:avLst/>
          </a:prstGeom>
        </p:spPr>
        <p:txBody>
          <a:bodyPr wrap="square">
            <a:spAutoFit/>
          </a:bodyPr>
          <a:lstStyle/>
          <a:p>
            <a:pPr marL="1100455" marR="123825" indent="-228600">
              <a:lnSpc>
                <a:spcPct val="101000"/>
              </a:lnSpc>
              <a:spcAft>
                <a:spcPts val="0"/>
              </a:spcAft>
              <a:tabLst>
                <a:tab pos="1079500" algn="l"/>
              </a:tabLst>
            </a:pPr>
            <a:endParaRPr lang="tr-TR" sz="2600" dirty="0">
              <a:solidFill>
                <a:srgbClr val="2A2F2F"/>
              </a:solidFill>
              <a:latin typeface="+mj-lt"/>
              <a:ea typeface="Times New Roman" panose="02020603050405020304" pitchFamily="18" charset="0"/>
              <a:cs typeface="Arial" panose="020B0604020202020204" pitchFamily="34" charset="0"/>
            </a:endParaRPr>
          </a:p>
          <a:p>
            <a:pPr marL="1100455" marR="123825" indent="-228600">
              <a:lnSpc>
                <a:spcPct val="101000"/>
              </a:lnSpc>
              <a:spcAft>
                <a:spcPts val="0"/>
              </a:spcAft>
              <a:tabLst>
                <a:tab pos="1079500" algn="l"/>
              </a:tabLst>
            </a:pPr>
            <a:r>
              <a:rPr lang="tr-TR" sz="2600" b="1" dirty="0">
                <a:solidFill>
                  <a:srgbClr val="2A2F2F"/>
                </a:solidFill>
                <a:latin typeface="+mj-lt"/>
                <a:ea typeface="Times New Roman" panose="02020603050405020304" pitchFamily="18" charset="0"/>
                <a:cs typeface="Arial" panose="020B0604020202020204" pitchFamily="34" charset="0"/>
              </a:rPr>
              <a:t>1-	</a:t>
            </a:r>
            <a:r>
              <a:rPr lang="tr-TR" sz="2600" b="1" dirty="0">
                <a:solidFill>
                  <a:srgbClr val="59595B"/>
                </a:solidFill>
                <a:latin typeface="+mj-lt"/>
                <a:ea typeface="Times New Roman" panose="02020603050405020304" pitchFamily="18" charset="0"/>
                <a:cs typeface="Arial" panose="020B0604020202020204" pitchFamily="34" charset="0"/>
              </a:rPr>
              <a:t>Milli   </a:t>
            </a:r>
            <a:r>
              <a:rPr lang="tr-TR" sz="2600" b="1" spc="15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Eğitim</a:t>
            </a:r>
            <a:r>
              <a:rPr lang="tr-TR" sz="2600" b="1" dirty="0">
                <a:solidFill>
                  <a:srgbClr val="696B6D"/>
                </a:solidFill>
                <a:latin typeface="+mj-lt"/>
                <a:ea typeface="Times New Roman" panose="02020603050405020304" pitchFamily="18" charset="0"/>
                <a:cs typeface="Arial" panose="020B0604020202020204" pitchFamily="34" charset="0"/>
              </a:rPr>
              <a:t>    </a:t>
            </a:r>
            <a:r>
              <a:rPr lang="tr-TR" sz="2600" b="1" spc="170"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B</a:t>
            </a:r>
            <a:r>
              <a:rPr lang="tr-TR" sz="2600" b="1" dirty="0">
                <a:solidFill>
                  <a:srgbClr val="696B6D"/>
                </a:solidFill>
                <a:latin typeface="+mj-lt"/>
                <a:ea typeface="Times New Roman" panose="02020603050405020304" pitchFamily="18" charset="0"/>
                <a:cs typeface="Arial" panose="020B0604020202020204" pitchFamily="34" charset="0"/>
              </a:rPr>
              <a:t>a</a:t>
            </a:r>
            <a:r>
              <a:rPr lang="tr-TR" sz="2600" b="1" dirty="0">
                <a:solidFill>
                  <a:srgbClr val="59595B"/>
                </a:solidFill>
                <a:latin typeface="+mj-lt"/>
                <a:ea typeface="Times New Roman" panose="02020603050405020304" pitchFamily="18" charset="0"/>
                <a:cs typeface="Arial" panose="020B0604020202020204" pitchFamily="34" charset="0"/>
              </a:rPr>
              <a:t>k</a:t>
            </a:r>
            <a:r>
              <a:rPr lang="tr-TR" sz="2600" b="1" dirty="0">
                <a:solidFill>
                  <a:srgbClr val="696B6D"/>
                </a:solidFill>
                <a:latin typeface="+mj-lt"/>
                <a:ea typeface="Times New Roman" panose="02020603050405020304" pitchFamily="18" charset="0"/>
                <a:cs typeface="Arial" panose="020B0604020202020204" pitchFamily="34" charset="0"/>
              </a:rPr>
              <a:t>a</a:t>
            </a:r>
            <a:r>
              <a:rPr lang="tr-TR" sz="2600" b="1" dirty="0">
                <a:solidFill>
                  <a:srgbClr val="59595B"/>
                </a:solidFill>
                <a:latin typeface="+mj-lt"/>
                <a:ea typeface="Times New Roman" panose="02020603050405020304" pitchFamily="18" charset="0"/>
                <a:cs typeface="Arial" panose="020B0604020202020204" pitchFamily="34" charset="0"/>
              </a:rPr>
              <a:t>nlığının   </a:t>
            </a:r>
            <a:r>
              <a:rPr lang="tr-TR" sz="2600" b="1" spc="23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24.0</a:t>
            </a:r>
            <a:r>
              <a:rPr lang="tr-TR" sz="2600" b="1" dirty="0">
                <a:solidFill>
                  <a:srgbClr val="696B6D"/>
                </a:solidFill>
                <a:latin typeface="+mj-lt"/>
                <a:ea typeface="Times New Roman" panose="02020603050405020304" pitchFamily="18" charset="0"/>
                <a:cs typeface="Arial" panose="020B0604020202020204" pitchFamily="34" charset="0"/>
              </a:rPr>
              <a:t>2</a:t>
            </a:r>
            <a:r>
              <a:rPr lang="tr-TR" sz="2600" b="1" dirty="0">
                <a:solidFill>
                  <a:srgbClr val="59595B"/>
                </a:solidFill>
                <a:latin typeface="+mj-lt"/>
                <a:ea typeface="Times New Roman" panose="02020603050405020304" pitchFamily="18" charset="0"/>
                <a:cs typeface="Arial" panose="020B0604020202020204" pitchFamily="34" charset="0"/>
              </a:rPr>
              <a:t>.2013      </a:t>
            </a:r>
            <a:r>
              <a:rPr lang="tr-TR" sz="2600" b="1" spc="2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t</a:t>
            </a:r>
            <a:r>
              <a:rPr lang="tr-TR" sz="2600" b="1" dirty="0">
                <a:solidFill>
                  <a:srgbClr val="696B6D"/>
                </a:solidFill>
                <a:latin typeface="+mj-lt"/>
                <a:ea typeface="Times New Roman" panose="02020603050405020304" pitchFamily="18" charset="0"/>
                <a:cs typeface="Arial" panose="020B0604020202020204" pitchFamily="34" charset="0"/>
              </a:rPr>
              <a:t>a</a:t>
            </a:r>
            <a:r>
              <a:rPr lang="tr-TR" sz="2600" b="1" dirty="0">
                <a:solidFill>
                  <a:srgbClr val="59595B"/>
                </a:solidFill>
                <a:latin typeface="+mj-lt"/>
                <a:ea typeface="Times New Roman" panose="02020603050405020304" pitchFamily="18" charset="0"/>
                <a:cs typeface="Arial" panose="020B0604020202020204" pitchFamily="34" charset="0"/>
              </a:rPr>
              <a:t>rih</a:t>
            </a:r>
            <a:r>
              <a:rPr lang="tr-TR" sz="2600" b="1" dirty="0">
                <a:solidFill>
                  <a:srgbClr val="696B6D"/>
                </a:solidFill>
                <a:latin typeface="+mj-lt"/>
                <a:ea typeface="Times New Roman" panose="02020603050405020304" pitchFamily="18" charset="0"/>
                <a:cs typeface="Arial" panose="020B0604020202020204" pitchFamily="34" charset="0"/>
              </a:rPr>
              <a:t>li     </a:t>
            </a:r>
            <a:r>
              <a:rPr lang="tr-TR" sz="2600" b="1" spc="80"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Di</a:t>
            </a:r>
            <a:r>
              <a:rPr lang="tr-TR" sz="2600" b="1" dirty="0">
                <a:solidFill>
                  <a:srgbClr val="696B6D"/>
                </a:solidFill>
                <a:latin typeface="+mj-lt"/>
                <a:ea typeface="Times New Roman" panose="02020603050405020304" pitchFamily="18" charset="0"/>
                <a:cs typeface="Arial" panose="020B0604020202020204" pitchFamily="34" charset="0"/>
              </a:rPr>
              <a:t>y</a:t>
            </a:r>
            <a:r>
              <a:rPr lang="tr-TR" sz="2600" b="1" dirty="0">
                <a:solidFill>
                  <a:srgbClr val="59595B"/>
                </a:solidFill>
                <a:latin typeface="+mj-lt"/>
                <a:ea typeface="Times New Roman" panose="02020603050405020304" pitchFamily="18" charset="0"/>
                <a:cs typeface="Arial" panose="020B0604020202020204" pitchFamily="34" charset="0"/>
              </a:rPr>
              <a:t>abe</a:t>
            </a:r>
            <a:r>
              <a:rPr lang="tr-TR" sz="2600" b="1" spc="-5" dirty="0">
                <a:solidFill>
                  <a:srgbClr val="59595B"/>
                </a:solidFill>
                <a:latin typeface="+mj-lt"/>
                <a:ea typeface="Times New Roman" panose="02020603050405020304" pitchFamily="18" charset="0"/>
                <a:cs typeface="Arial" panose="020B0604020202020204" pitchFamily="34" charset="0"/>
              </a:rPr>
              <a:t>t</a:t>
            </a:r>
            <a:r>
              <a:rPr lang="tr-TR" sz="2600" b="1" dirty="0">
                <a:solidFill>
                  <a:srgbClr val="696B6D"/>
                </a:solidFill>
                <a:latin typeface="+mj-lt"/>
                <a:ea typeface="Times New Roman" panose="02020603050405020304" pitchFamily="18" charset="0"/>
                <a:cs typeface="Arial" panose="020B0604020202020204" pitchFamily="34" charset="0"/>
              </a:rPr>
              <a:t>li     </a:t>
            </a:r>
            <a:r>
              <a:rPr lang="tr-TR" sz="2600" b="1" spc="15"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Öğrenciler</a:t>
            </a:r>
            <a:r>
              <a:rPr lang="tr-TR" sz="2600" b="1" dirty="0">
                <a:solidFill>
                  <a:srgbClr val="696B6D"/>
                </a:solidFill>
                <a:latin typeface="+mj-lt"/>
                <a:ea typeface="Times New Roman" panose="02020603050405020304" pitchFamily="18" charset="0"/>
                <a:cs typeface="Arial" panose="020B0604020202020204" pitchFamily="34" charset="0"/>
              </a:rPr>
              <a:t> Ge</a:t>
            </a:r>
            <a:r>
              <a:rPr lang="tr-TR" sz="2600" b="1" dirty="0">
                <a:solidFill>
                  <a:srgbClr val="59595B"/>
                </a:solidFill>
                <a:latin typeface="+mj-lt"/>
                <a:ea typeface="Times New Roman" panose="02020603050405020304" pitchFamily="18" charset="0"/>
                <a:cs typeface="Arial" panose="020B0604020202020204" pitchFamily="34" charset="0"/>
              </a:rPr>
              <a:t>nel</a:t>
            </a:r>
            <a:r>
              <a:rPr lang="tr-TR" sz="2600" b="1" dirty="0">
                <a:solidFill>
                  <a:srgbClr val="696B6D"/>
                </a:solidFill>
                <a:latin typeface="+mj-lt"/>
                <a:ea typeface="Times New Roman" panose="02020603050405020304" pitchFamily="18" charset="0"/>
                <a:cs typeface="Arial" panose="020B0604020202020204" pitchFamily="34" charset="0"/>
              </a:rPr>
              <a:t>ges</a:t>
            </a:r>
            <a:r>
              <a:rPr lang="tr-TR" sz="2600" b="1" dirty="0">
                <a:solidFill>
                  <a:srgbClr val="59595B"/>
                </a:solidFill>
                <a:latin typeface="+mj-lt"/>
                <a:ea typeface="Times New Roman" panose="02020603050405020304" pitchFamily="18" charset="0"/>
                <a:cs typeface="Arial" panose="020B0604020202020204" pitchFamily="34" charset="0"/>
              </a:rPr>
              <a:t>i</a:t>
            </a:r>
            <a:r>
              <a:rPr lang="tr-TR" sz="2600" b="1" dirty="0">
                <a:solidFill>
                  <a:srgbClr val="696B6D"/>
                </a:solidFill>
                <a:latin typeface="+mj-lt"/>
                <a:ea typeface="Times New Roman" panose="02020603050405020304" pitchFamily="18" charset="0"/>
                <a:cs typeface="Arial" panose="020B0604020202020204" pitchFamily="34" charset="0"/>
              </a:rPr>
              <a:t>'ni                      </a:t>
            </a:r>
            <a:r>
              <a:rPr lang="tr-TR" sz="2600" b="1" spc="250" dirty="0">
                <a:solidFill>
                  <a:srgbClr val="696B6D"/>
                </a:solidFill>
                <a:latin typeface="+mj-lt"/>
                <a:ea typeface="Times New Roman" panose="02020603050405020304" pitchFamily="18" charset="0"/>
                <a:cs typeface="Arial" panose="020B0604020202020204" pitchFamily="34" charset="0"/>
              </a:rPr>
              <a:t> </a:t>
            </a:r>
            <a:r>
              <a:rPr lang="tr-TR" sz="2600" b="1" i="1" dirty="0">
                <a:solidFill>
                  <a:srgbClr val="59595B"/>
                </a:solidFill>
                <a:latin typeface="+mj-lt"/>
                <a:ea typeface="Times New Roman" panose="02020603050405020304" pitchFamily="18" charset="0"/>
                <a:cs typeface="Arial" panose="020B0604020202020204" pitchFamily="34" charset="0"/>
                <a:hlinkClick r:id="rId2"/>
              </a:rPr>
              <a:t>(</a:t>
            </a:r>
            <a:r>
              <a:rPr lang="tr-TR" sz="2600" b="1" i="1" dirty="0">
                <a:solidFill>
                  <a:srgbClr val="696B6D"/>
                </a:solidFill>
                <a:latin typeface="+mj-lt"/>
                <a:ea typeface="Times New Roman" panose="02020603050405020304" pitchFamily="18" charset="0"/>
                <a:cs typeface="Arial" panose="020B0604020202020204" pitchFamily="34" charset="0"/>
                <a:hlinkClick r:id="rId2"/>
              </a:rPr>
              <a:t>http:</a:t>
            </a:r>
            <a:r>
              <a:rPr lang="tr-TR" sz="2600" b="1" i="1" dirty="0">
                <a:solidFill>
                  <a:srgbClr val="A0A0A1"/>
                </a:solidFill>
                <a:latin typeface="+mj-lt"/>
                <a:ea typeface="Times New Roman" panose="02020603050405020304" pitchFamily="18" charset="0"/>
                <a:cs typeface="Arial" panose="020B0604020202020204" pitchFamily="34" charset="0"/>
                <a:hlinkClick r:id="rId2"/>
              </a:rPr>
              <a:t>//</a:t>
            </a:r>
            <a:r>
              <a:rPr lang="tr-TR" sz="2600" b="1" i="1" dirty="0">
                <a:solidFill>
                  <a:srgbClr val="59595B"/>
                </a:solidFill>
                <a:latin typeface="+mj-lt"/>
                <a:ea typeface="Times New Roman" panose="02020603050405020304" pitchFamily="18" charset="0"/>
                <a:cs typeface="Arial" panose="020B0604020202020204" pitchFamily="34" charset="0"/>
                <a:hlinkClick r:id="rId2"/>
              </a:rPr>
              <a:t>m</a:t>
            </a:r>
            <a:r>
              <a:rPr lang="tr-TR" sz="2600" b="1" i="1" dirty="0">
                <a:solidFill>
                  <a:srgbClr val="696B6D"/>
                </a:solidFill>
                <a:latin typeface="+mj-lt"/>
                <a:ea typeface="Times New Roman" panose="02020603050405020304" pitchFamily="18" charset="0"/>
                <a:cs typeface="Arial" panose="020B0604020202020204" pitchFamily="34" charset="0"/>
                <a:hlinkClick r:id="rId2"/>
              </a:rPr>
              <a:t>evzuat</a:t>
            </a:r>
            <a:r>
              <a:rPr lang="tr-TR" sz="2600" b="1" i="1" spc="-5" dirty="0">
                <a:solidFill>
                  <a:srgbClr val="696B6D"/>
                </a:solidFill>
                <a:latin typeface="+mj-lt"/>
                <a:ea typeface="Times New Roman" panose="02020603050405020304" pitchFamily="18" charset="0"/>
                <a:cs typeface="Arial" panose="020B0604020202020204" pitchFamily="34" charset="0"/>
                <a:hlinkClick r:id="rId2"/>
              </a:rPr>
              <a:t>.</a:t>
            </a:r>
            <a:r>
              <a:rPr lang="tr-TR" sz="2600" b="1" i="1" dirty="0">
                <a:solidFill>
                  <a:srgbClr val="59595B"/>
                </a:solidFill>
                <a:latin typeface="+mj-lt"/>
                <a:ea typeface="Times New Roman" panose="02020603050405020304" pitchFamily="18" charset="0"/>
                <a:cs typeface="Arial" panose="020B0604020202020204" pitchFamily="34" charset="0"/>
                <a:hlinkClick r:id="rId2"/>
              </a:rPr>
              <a:t>m</a:t>
            </a:r>
            <a:r>
              <a:rPr lang="tr-TR" sz="2600" b="1" i="1" dirty="0">
                <a:solidFill>
                  <a:srgbClr val="696B6D"/>
                </a:solidFill>
                <a:latin typeface="+mj-lt"/>
                <a:ea typeface="Times New Roman" panose="02020603050405020304" pitchFamily="18" charset="0"/>
                <a:cs typeface="Arial" panose="020B0604020202020204" pitchFamily="34" charset="0"/>
                <a:hlinkClick r:id="rId2"/>
              </a:rPr>
              <a:t>eb.gov.trlhtrn1l201</a:t>
            </a:r>
            <a:r>
              <a:rPr lang="tr-TR" sz="2600" b="1" i="1" spc="-5" dirty="0">
                <a:solidFill>
                  <a:srgbClr val="696B6D"/>
                </a:solidFill>
                <a:latin typeface="+mj-lt"/>
                <a:ea typeface="Times New Roman" panose="02020603050405020304" pitchFamily="18" charset="0"/>
                <a:cs typeface="Arial" panose="020B0604020202020204" pitchFamily="34" charset="0"/>
                <a:hlinkClick r:id="rId2"/>
              </a:rPr>
              <a:t>3</a:t>
            </a:r>
            <a:r>
              <a:rPr lang="tr-TR" sz="2600" b="1" i="1" dirty="0">
                <a:solidFill>
                  <a:srgbClr val="8C8E8E"/>
                </a:solidFill>
                <a:latin typeface="+mj-lt"/>
                <a:ea typeface="Times New Roman" panose="02020603050405020304" pitchFamily="18" charset="0"/>
                <a:cs typeface="Arial" panose="020B0604020202020204" pitchFamily="34" charset="0"/>
                <a:hlinkClick r:id="rId2"/>
              </a:rPr>
              <a:t>_</a:t>
            </a:r>
            <a:r>
              <a:rPr lang="tr-TR" sz="2600" b="1" i="1" dirty="0">
                <a:solidFill>
                  <a:srgbClr val="696B6D"/>
                </a:solidFill>
                <a:latin typeface="+mj-lt"/>
                <a:ea typeface="Times New Roman" panose="02020603050405020304" pitchFamily="18" charset="0"/>
                <a:cs typeface="Arial" panose="020B0604020202020204" pitchFamily="34" charset="0"/>
                <a:hlinkClick r:id="rId2"/>
              </a:rPr>
              <a:t>6</a:t>
            </a:r>
            <a:r>
              <a:rPr lang="tr-TR" sz="2600" b="1" i="1" dirty="0">
                <a:solidFill>
                  <a:srgbClr val="A0A0A1"/>
                </a:solidFill>
                <a:latin typeface="+mj-lt"/>
                <a:ea typeface="Times New Roman" panose="02020603050405020304" pitchFamily="18" charset="0"/>
                <a:cs typeface="Arial" panose="020B0604020202020204" pitchFamily="34" charset="0"/>
                <a:hlinkClick r:id="rId2"/>
              </a:rPr>
              <a:t>/</a:t>
            </a:r>
            <a:r>
              <a:rPr lang="tr-TR" sz="2600" b="1" i="1" dirty="0">
                <a:solidFill>
                  <a:srgbClr val="696B6D"/>
                </a:solidFill>
                <a:latin typeface="+mj-lt"/>
                <a:ea typeface="Times New Roman" panose="02020603050405020304" pitchFamily="18" charset="0"/>
                <a:cs typeface="Arial" panose="020B0604020202020204" pitchFamily="34" charset="0"/>
                <a:hlinkClick r:id="rId2"/>
              </a:rPr>
              <a:t>2013</a:t>
            </a:r>
            <a:r>
              <a:rPr lang="tr-TR" sz="2600" b="1" i="1" dirty="0">
                <a:solidFill>
                  <a:srgbClr val="8C8E8E"/>
                </a:solidFill>
                <a:latin typeface="+mj-lt"/>
                <a:ea typeface="Times New Roman" panose="02020603050405020304" pitchFamily="18" charset="0"/>
                <a:cs typeface="Arial" panose="020B0604020202020204" pitchFamily="34" charset="0"/>
                <a:hlinkClick r:id="rId2"/>
              </a:rPr>
              <a:t>_</a:t>
            </a:r>
            <a:r>
              <a:rPr lang="tr-TR" sz="2600" b="1" i="1" dirty="0">
                <a:solidFill>
                  <a:srgbClr val="696B6D"/>
                </a:solidFill>
                <a:latin typeface="+mj-lt"/>
                <a:ea typeface="Times New Roman" panose="02020603050405020304" pitchFamily="18" charset="0"/>
                <a:cs typeface="Arial" panose="020B0604020202020204" pitchFamily="34" charset="0"/>
                <a:hlinkClick r:id="rId2"/>
              </a:rPr>
              <a:t>6.</a:t>
            </a:r>
            <a:r>
              <a:rPr lang="tr-TR" sz="2600" b="1" i="1" dirty="0">
                <a:solidFill>
                  <a:srgbClr val="59595B"/>
                </a:solidFill>
                <a:latin typeface="+mj-lt"/>
                <a:ea typeface="Times New Roman" panose="02020603050405020304" pitchFamily="18" charset="0"/>
                <a:cs typeface="Arial" panose="020B0604020202020204" pitchFamily="34" charset="0"/>
                <a:hlinkClick r:id="rId2"/>
              </a:rPr>
              <a:t>h</a:t>
            </a:r>
            <a:r>
              <a:rPr lang="tr-TR" sz="2600" b="1" i="1" dirty="0">
                <a:solidFill>
                  <a:srgbClr val="696B6D"/>
                </a:solidFill>
                <a:latin typeface="+mj-lt"/>
                <a:ea typeface="Times New Roman" panose="02020603050405020304" pitchFamily="18" charset="0"/>
                <a:cs typeface="Arial" panose="020B0604020202020204" pitchFamily="34" charset="0"/>
                <a:hlinkClick r:id="rId2"/>
              </a:rPr>
              <a:t>tml)</a:t>
            </a:r>
            <a:r>
              <a:rPr lang="tr-TR" sz="2600" b="1" i="1"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i</a:t>
            </a:r>
            <a:r>
              <a:rPr lang="tr-TR" sz="2600" b="1" dirty="0">
                <a:solidFill>
                  <a:srgbClr val="59595B"/>
                </a:solidFill>
                <a:latin typeface="+mj-lt"/>
                <a:ea typeface="Times New Roman" panose="02020603050405020304" pitchFamily="18" charset="0"/>
                <a:cs typeface="Arial" panose="020B0604020202020204" pitchFamily="34" charset="0"/>
              </a:rPr>
              <a:t>n</a:t>
            </a:r>
            <a:r>
              <a:rPr lang="tr-TR" sz="2600" b="1" dirty="0">
                <a:solidFill>
                  <a:srgbClr val="696B6D"/>
                </a:solidFill>
                <a:latin typeface="+mj-lt"/>
                <a:ea typeface="Times New Roman" panose="02020603050405020304" pitchFamily="18" charset="0"/>
                <a:cs typeface="Arial" panose="020B0604020202020204" pitchFamily="34" charset="0"/>
              </a:rPr>
              <a:t>ce</a:t>
            </a:r>
            <a:r>
              <a:rPr lang="tr-TR" sz="2600" b="1" dirty="0">
                <a:solidFill>
                  <a:srgbClr val="59595B"/>
                </a:solidFill>
                <a:latin typeface="+mj-lt"/>
                <a:ea typeface="Times New Roman" panose="02020603050405020304" pitchFamily="18" charset="0"/>
                <a:cs typeface="Arial" panose="020B0604020202020204" pitchFamily="34" charset="0"/>
              </a:rPr>
              <a:t>lem</a:t>
            </a:r>
            <a:r>
              <a:rPr lang="tr-TR" sz="2600" b="1" spc="-5" dirty="0">
                <a:solidFill>
                  <a:srgbClr val="59595B"/>
                </a:solidFill>
                <a:latin typeface="+mj-lt"/>
                <a:ea typeface="Times New Roman" panose="02020603050405020304" pitchFamily="18" charset="0"/>
                <a:cs typeface="Arial" panose="020B0604020202020204" pitchFamily="34" charset="0"/>
              </a:rPr>
              <a:t>e</a:t>
            </a:r>
            <a:r>
              <a:rPr lang="tr-TR" sz="2600" b="1" dirty="0">
                <a:solidFill>
                  <a:srgbClr val="696B6D"/>
                </a:solidFill>
                <a:latin typeface="+mj-lt"/>
                <a:ea typeface="Times New Roman" panose="02020603050405020304" pitchFamily="18" charset="0"/>
                <a:cs typeface="Arial" panose="020B0604020202020204" pitchFamily="34" charset="0"/>
              </a:rPr>
              <a:t>k  </a:t>
            </a:r>
            <a:r>
              <a:rPr lang="tr-TR" sz="2600" b="1" spc="195"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ve</a:t>
            </a:r>
            <a:r>
              <a:rPr lang="tr-TR" sz="2600" b="1" spc="200"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bütün </a:t>
            </a:r>
            <a:r>
              <a:rPr lang="tr-TR" sz="2600" b="1" spc="23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öğretmenlerin</a:t>
            </a:r>
            <a:r>
              <a:rPr lang="tr-TR" sz="2600" b="1" dirty="0">
                <a:solidFill>
                  <a:srgbClr val="59595B"/>
                </a:solidFill>
                <a:latin typeface="+mj-lt"/>
                <a:ea typeface="Times New Roman" panose="02020603050405020304" pitchFamily="18" charset="0"/>
                <a:cs typeface="Arial" panose="020B0604020202020204" pitchFamily="34" charset="0"/>
              </a:rPr>
              <a:t>    </a:t>
            </a:r>
            <a:r>
              <a:rPr lang="tr-TR" sz="2600" b="1" spc="9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okumasını </a:t>
            </a:r>
            <a:r>
              <a:rPr lang="tr-TR" sz="2600" b="1" spc="15"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sağlamak,</a:t>
            </a:r>
          </a:p>
          <a:p>
            <a:pPr marL="1100455" marR="123825" indent="-228600">
              <a:lnSpc>
                <a:spcPct val="101000"/>
              </a:lnSpc>
              <a:spcAft>
                <a:spcPts val="0"/>
              </a:spcAft>
              <a:tabLst>
                <a:tab pos="1079500" algn="l"/>
              </a:tabLst>
            </a:pPr>
            <a:endParaRPr lang="tr-TR" sz="2600" b="1" dirty="0">
              <a:latin typeface="+mj-lt"/>
              <a:ea typeface="Times New Roman" panose="02020603050405020304" pitchFamily="18" charset="0"/>
              <a:cs typeface="Arial" panose="020B0604020202020204" pitchFamily="34" charset="0"/>
            </a:endParaRPr>
          </a:p>
          <a:p>
            <a:pPr>
              <a:lnSpc>
                <a:spcPts val="750"/>
              </a:lnSpc>
              <a:spcBef>
                <a:spcPts val="30"/>
              </a:spcBef>
              <a:spcAft>
                <a:spcPts val="0"/>
              </a:spcAft>
            </a:pPr>
            <a:r>
              <a:rPr lang="tr-TR" sz="2600" b="1" dirty="0">
                <a:solidFill>
                  <a:srgbClr val="000000"/>
                </a:solidFill>
                <a:latin typeface="+mj-lt"/>
                <a:ea typeface="Times New Roman" panose="02020603050405020304" pitchFamily="18" charset="0"/>
                <a:cs typeface="Arial" panose="020B0604020202020204" pitchFamily="34" charset="0"/>
              </a:rPr>
              <a:t> </a:t>
            </a:r>
            <a:endParaRPr lang="tr-TR" sz="2600" b="1" dirty="0">
              <a:latin typeface="+mj-lt"/>
              <a:ea typeface="Times New Roman" panose="02020603050405020304" pitchFamily="18" charset="0"/>
              <a:cs typeface="Arial" panose="020B0604020202020204" pitchFamily="34" charset="0"/>
            </a:endParaRPr>
          </a:p>
          <a:p>
            <a:pPr marL="1100455" marR="190500" indent="-228600">
              <a:lnSpc>
                <a:spcPct val="104000"/>
              </a:lnSpc>
              <a:spcAft>
                <a:spcPts val="0"/>
              </a:spcAft>
              <a:tabLst>
                <a:tab pos="1092200" algn="l"/>
              </a:tabLst>
            </a:pPr>
            <a:r>
              <a:rPr lang="tr-TR" sz="2600" b="1" dirty="0">
                <a:solidFill>
                  <a:srgbClr val="2A2F2F"/>
                </a:solidFill>
                <a:latin typeface="+mj-lt"/>
                <a:ea typeface="Times New Roman" panose="02020603050405020304" pitchFamily="18" charset="0"/>
                <a:cs typeface="Arial" panose="020B0604020202020204" pitchFamily="34" charset="0"/>
              </a:rPr>
              <a:t>2-	</a:t>
            </a:r>
            <a:r>
              <a:rPr lang="tr-TR" sz="2600" b="1" dirty="0">
                <a:solidFill>
                  <a:srgbClr val="59595B"/>
                </a:solidFill>
                <a:latin typeface="+mj-lt"/>
                <a:ea typeface="Times New Roman" panose="02020603050405020304" pitchFamily="18" charset="0"/>
                <a:cs typeface="Arial" panose="020B0604020202020204" pitchFamily="34" charset="0"/>
              </a:rPr>
              <a:t>Diy</a:t>
            </a:r>
            <a:r>
              <a:rPr lang="tr-TR" sz="2600" b="1" dirty="0">
                <a:solidFill>
                  <a:srgbClr val="696B6D"/>
                </a:solidFill>
                <a:latin typeface="+mj-lt"/>
                <a:ea typeface="Times New Roman" panose="02020603050405020304" pitchFamily="18" charset="0"/>
                <a:cs typeface="Arial" panose="020B0604020202020204" pitchFamily="34" charset="0"/>
              </a:rPr>
              <a:t>a</a:t>
            </a:r>
            <a:r>
              <a:rPr lang="tr-TR" sz="2600" b="1" dirty="0">
                <a:solidFill>
                  <a:srgbClr val="59595B"/>
                </a:solidFill>
                <a:latin typeface="+mj-lt"/>
                <a:ea typeface="Times New Roman" panose="02020603050405020304" pitchFamily="18" charset="0"/>
                <a:cs typeface="Arial" panose="020B0604020202020204" pitchFamily="34" charset="0"/>
              </a:rPr>
              <a:t>betli  </a:t>
            </a:r>
            <a:r>
              <a:rPr lang="tr-TR" sz="2600" b="1" dirty="0">
                <a:solidFill>
                  <a:srgbClr val="696B6D"/>
                </a:solidFill>
                <a:latin typeface="+mj-lt"/>
                <a:ea typeface="Times New Roman" panose="02020603050405020304" pitchFamily="18" charset="0"/>
                <a:cs typeface="Arial" panose="020B0604020202020204" pitchFamily="34" charset="0"/>
              </a:rPr>
              <a:t>çocuklara</a:t>
            </a:r>
            <a:r>
              <a:rPr lang="tr-TR" sz="2600" b="1" dirty="0">
                <a:solidFill>
                  <a:srgbClr val="59595B"/>
                </a:solidFill>
                <a:latin typeface="+mj-lt"/>
                <a:ea typeface="Times New Roman" panose="02020603050405020304" pitchFamily="18" charset="0"/>
                <a:cs typeface="Arial" panose="020B0604020202020204" pitchFamily="34" charset="0"/>
              </a:rPr>
              <a:t>  okula   </a:t>
            </a:r>
            <a:r>
              <a:rPr lang="tr-TR" sz="2600" b="1" spc="2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kabulünden     </a:t>
            </a:r>
            <a:r>
              <a:rPr lang="tr-TR" sz="2600" b="1" spc="6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başlayarak    </a:t>
            </a:r>
            <a:r>
              <a:rPr lang="tr-TR" sz="2600" b="1" spc="22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h</a:t>
            </a:r>
            <a:r>
              <a:rPr lang="tr-TR" sz="2600" b="1" dirty="0">
                <a:solidFill>
                  <a:srgbClr val="696B6D"/>
                </a:solidFill>
                <a:latin typeface="+mj-lt"/>
                <a:ea typeface="Times New Roman" panose="02020603050405020304" pitchFamily="18" charset="0"/>
                <a:cs typeface="Arial" panose="020B0604020202020204" pitchFamily="34" charset="0"/>
              </a:rPr>
              <a:t>e</a:t>
            </a:r>
            <a:r>
              <a:rPr lang="tr-TR" sz="2600" b="1" dirty="0">
                <a:solidFill>
                  <a:srgbClr val="59595B"/>
                </a:solidFill>
                <a:latin typeface="+mj-lt"/>
                <a:ea typeface="Times New Roman" panose="02020603050405020304" pitchFamily="18" charset="0"/>
                <a:cs typeface="Arial" panose="020B0604020202020204" pitchFamily="34" charset="0"/>
              </a:rPr>
              <a:t>r  </a:t>
            </a:r>
            <a:r>
              <a:rPr lang="tr-TR" sz="2600" b="1" spc="21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aşa</a:t>
            </a:r>
            <a:r>
              <a:rPr lang="tr-TR" sz="2600" b="1" dirty="0">
                <a:solidFill>
                  <a:srgbClr val="59595B"/>
                </a:solidFill>
                <a:latin typeface="+mj-lt"/>
                <a:ea typeface="Times New Roman" panose="02020603050405020304" pitchFamily="18" charset="0"/>
                <a:cs typeface="Arial" panose="020B0604020202020204" pitchFamily="34" charset="0"/>
              </a:rPr>
              <a:t>m</a:t>
            </a:r>
            <a:r>
              <a:rPr lang="tr-TR" sz="2600" b="1" dirty="0">
                <a:solidFill>
                  <a:srgbClr val="696B6D"/>
                </a:solidFill>
                <a:latin typeface="+mj-lt"/>
                <a:ea typeface="Times New Roman" panose="02020603050405020304" pitchFamily="18" charset="0"/>
                <a:cs typeface="Arial" panose="020B0604020202020204" pitchFamily="34" charset="0"/>
              </a:rPr>
              <a:t>a</a:t>
            </a:r>
            <a:r>
              <a:rPr lang="tr-TR" sz="2600" b="1" dirty="0">
                <a:solidFill>
                  <a:srgbClr val="59595B"/>
                </a:solidFill>
                <a:latin typeface="+mj-lt"/>
                <a:ea typeface="Times New Roman" panose="02020603050405020304" pitchFamily="18" charset="0"/>
                <a:cs typeface="Arial" panose="020B0604020202020204" pitchFamily="34" charset="0"/>
              </a:rPr>
              <a:t>d</a:t>
            </a:r>
            <a:r>
              <a:rPr lang="tr-TR" sz="2600" b="1" dirty="0">
                <a:solidFill>
                  <a:srgbClr val="696B6D"/>
                </a:solidFill>
                <a:latin typeface="+mj-lt"/>
                <a:ea typeface="Times New Roman" panose="02020603050405020304" pitchFamily="18" charset="0"/>
                <a:cs typeface="Arial" panose="020B0604020202020204" pitchFamily="34" charset="0"/>
              </a:rPr>
              <a:t>a    </a:t>
            </a:r>
            <a:r>
              <a:rPr lang="tr-TR" sz="2600" b="1" spc="30"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kendi yaşıtları</a:t>
            </a:r>
            <a:r>
              <a:rPr lang="tr-TR" sz="2600" b="1" dirty="0">
                <a:solidFill>
                  <a:srgbClr val="59595B"/>
                </a:solidFill>
                <a:latin typeface="+mj-lt"/>
                <a:ea typeface="Times New Roman" panose="02020603050405020304" pitchFamily="18" charset="0"/>
                <a:cs typeface="Arial" panose="020B0604020202020204" pitchFamily="34" charset="0"/>
              </a:rPr>
              <a:t>   </a:t>
            </a:r>
            <a:r>
              <a:rPr lang="tr-TR" sz="2600" b="1" spc="6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g</a:t>
            </a:r>
            <a:r>
              <a:rPr lang="tr-TR" sz="2600" b="1" dirty="0">
                <a:solidFill>
                  <a:srgbClr val="59595B"/>
                </a:solidFill>
                <a:latin typeface="+mj-lt"/>
                <a:ea typeface="Times New Roman" panose="02020603050405020304" pitchFamily="18" charset="0"/>
                <a:cs typeface="Arial" panose="020B0604020202020204" pitchFamily="34" charset="0"/>
              </a:rPr>
              <a:t>ibi </a:t>
            </a:r>
            <a:r>
              <a:rPr lang="tr-TR" sz="2600" b="1" spc="8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dav</a:t>
            </a:r>
            <a:r>
              <a:rPr lang="tr-TR" sz="2600" b="1" dirty="0">
                <a:solidFill>
                  <a:srgbClr val="696B6D"/>
                </a:solidFill>
                <a:latin typeface="+mj-lt"/>
                <a:ea typeface="Times New Roman" panose="02020603050405020304" pitchFamily="18" charset="0"/>
                <a:cs typeface="Arial" panose="020B0604020202020204" pitchFamily="34" charset="0"/>
              </a:rPr>
              <a:t>r</a:t>
            </a:r>
            <a:r>
              <a:rPr lang="tr-TR" sz="2600" b="1" dirty="0">
                <a:solidFill>
                  <a:srgbClr val="59595B"/>
                </a:solidFill>
                <a:latin typeface="+mj-lt"/>
                <a:ea typeface="Times New Roman" panose="02020603050405020304" pitchFamily="18" charset="0"/>
                <a:cs typeface="Arial" panose="020B0604020202020204" pitchFamily="34" charset="0"/>
              </a:rPr>
              <a:t>anı</a:t>
            </a:r>
            <a:r>
              <a:rPr lang="tr-TR" sz="2600" b="1" dirty="0">
                <a:solidFill>
                  <a:srgbClr val="696B6D"/>
                </a:solidFill>
                <a:latin typeface="+mj-lt"/>
                <a:ea typeface="Times New Roman" panose="02020603050405020304" pitchFamily="18" charset="0"/>
                <a:cs typeface="Arial" panose="020B0604020202020204" pitchFamily="34" charset="0"/>
              </a:rPr>
              <a:t>l</a:t>
            </a:r>
            <a:r>
              <a:rPr lang="tr-TR" sz="2600" b="1" dirty="0">
                <a:solidFill>
                  <a:srgbClr val="59595B"/>
                </a:solidFill>
                <a:latin typeface="+mj-lt"/>
                <a:ea typeface="Times New Roman" panose="02020603050405020304" pitchFamily="18" charset="0"/>
                <a:cs typeface="Arial" panose="020B0604020202020204" pitchFamily="34" charset="0"/>
              </a:rPr>
              <a:t>m</a:t>
            </a:r>
            <a:r>
              <a:rPr lang="tr-TR" sz="2600" b="1" dirty="0">
                <a:solidFill>
                  <a:srgbClr val="696B6D"/>
                </a:solidFill>
                <a:latin typeface="+mj-lt"/>
                <a:ea typeface="Times New Roman" panose="02020603050405020304" pitchFamily="18" charset="0"/>
                <a:cs typeface="Arial" panose="020B0604020202020204" pitchFamily="34" charset="0"/>
              </a:rPr>
              <a:t>ası</a:t>
            </a:r>
            <a:r>
              <a:rPr lang="tr-TR" sz="2600" b="1" dirty="0">
                <a:solidFill>
                  <a:srgbClr val="59595B"/>
                </a:solidFill>
                <a:latin typeface="+mj-lt"/>
                <a:ea typeface="Times New Roman" panose="02020603050405020304" pitchFamily="18" charset="0"/>
                <a:cs typeface="Arial" panose="020B0604020202020204" pitchFamily="34" charset="0"/>
              </a:rPr>
              <a:t>nı,    </a:t>
            </a:r>
            <a:r>
              <a:rPr lang="tr-TR" sz="2600" b="1" spc="6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b</a:t>
            </a:r>
            <a:r>
              <a:rPr lang="tr-TR" sz="2600" b="1" dirty="0">
                <a:solidFill>
                  <a:srgbClr val="696B6D"/>
                </a:solidFill>
                <a:latin typeface="+mj-lt"/>
                <a:ea typeface="Times New Roman" panose="02020603050405020304" pitchFamily="18" charset="0"/>
                <a:cs typeface="Arial" panose="020B0604020202020204" pitchFamily="34" charset="0"/>
              </a:rPr>
              <a:t>e</a:t>
            </a:r>
            <a:r>
              <a:rPr lang="tr-TR" sz="2600" b="1" dirty="0">
                <a:solidFill>
                  <a:srgbClr val="59595B"/>
                </a:solidFill>
                <a:latin typeface="+mj-lt"/>
                <a:ea typeface="Times New Roman" panose="02020603050405020304" pitchFamily="18" charset="0"/>
                <a:cs typeface="Arial" panose="020B0604020202020204" pitchFamily="34" charset="0"/>
              </a:rPr>
              <a:t>d</a:t>
            </a:r>
            <a:r>
              <a:rPr lang="tr-TR" sz="2600" b="1" dirty="0">
                <a:solidFill>
                  <a:srgbClr val="696B6D"/>
                </a:solidFill>
                <a:latin typeface="+mj-lt"/>
                <a:ea typeface="Times New Roman" panose="02020603050405020304" pitchFamily="18" charset="0"/>
                <a:cs typeface="Arial" panose="020B0604020202020204" pitchFamily="34" charset="0"/>
              </a:rPr>
              <a:t>e</a:t>
            </a:r>
            <a:r>
              <a:rPr lang="tr-TR" sz="2600" b="1" dirty="0">
                <a:solidFill>
                  <a:srgbClr val="59595B"/>
                </a:solidFill>
                <a:latin typeface="+mj-lt"/>
                <a:ea typeface="Times New Roman" panose="02020603050405020304" pitchFamily="18" charset="0"/>
                <a:cs typeface="Arial" panose="020B0604020202020204" pitchFamily="34" charset="0"/>
              </a:rPr>
              <a:t>n  </a:t>
            </a:r>
            <a:r>
              <a:rPr lang="tr-TR" sz="2600" b="1" spc="11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eğitimi   </a:t>
            </a:r>
            <a:r>
              <a:rPr lang="tr-TR" sz="2600" b="1" i="1" dirty="0">
                <a:solidFill>
                  <a:srgbClr val="696B6D"/>
                </a:solidFill>
                <a:latin typeface="+mj-lt"/>
                <a:ea typeface="Times New Roman" panose="02020603050405020304" pitchFamily="18" charset="0"/>
                <a:cs typeface="Arial" panose="020B0604020202020204" pitchFamily="34" charset="0"/>
              </a:rPr>
              <a:t>ve</a:t>
            </a:r>
            <a:r>
              <a:rPr lang="tr-TR" sz="2600" b="1" i="1" spc="195"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o</a:t>
            </a:r>
            <a:r>
              <a:rPr lang="tr-TR" sz="2600" b="1" dirty="0">
                <a:solidFill>
                  <a:srgbClr val="59595B"/>
                </a:solidFill>
                <a:latin typeface="+mj-lt"/>
                <a:ea typeface="Times New Roman" panose="02020603050405020304" pitchFamily="18" charset="0"/>
                <a:cs typeface="Arial" panose="020B0604020202020204" pitchFamily="34" charset="0"/>
              </a:rPr>
              <a:t>kul </a:t>
            </a:r>
            <a:r>
              <a:rPr lang="tr-TR" sz="2600" b="1" spc="13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ge</a:t>
            </a:r>
            <a:r>
              <a:rPr lang="tr-TR" sz="2600" b="1" dirty="0">
                <a:solidFill>
                  <a:srgbClr val="696B6D"/>
                </a:solidFill>
                <a:latin typeface="+mj-lt"/>
                <a:ea typeface="Times New Roman" panose="02020603050405020304" pitchFamily="18" charset="0"/>
                <a:cs typeface="Arial" panose="020B0604020202020204" pitchFamily="34" charset="0"/>
              </a:rPr>
              <a:t>z</a:t>
            </a:r>
            <a:r>
              <a:rPr lang="tr-TR" sz="2600" b="1" dirty="0">
                <a:solidFill>
                  <a:srgbClr val="59595B"/>
                </a:solidFill>
                <a:latin typeface="+mj-lt"/>
                <a:ea typeface="Times New Roman" panose="02020603050405020304" pitchFamily="18" charset="0"/>
                <a:cs typeface="Arial" panose="020B0604020202020204" pitchFamily="34" charset="0"/>
              </a:rPr>
              <a:t>ileri  </a:t>
            </a:r>
            <a:r>
              <a:rPr lang="tr-TR" sz="2600" b="1" spc="3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b</a:t>
            </a:r>
            <a:r>
              <a:rPr lang="tr-TR" sz="2600" b="1" dirty="0">
                <a:solidFill>
                  <a:srgbClr val="696B6D"/>
                </a:solidFill>
                <a:latin typeface="+mj-lt"/>
                <a:ea typeface="Times New Roman" panose="02020603050405020304" pitchFamily="18" charset="0"/>
                <a:cs typeface="Arial" panose="020B0604020202020204" pitchFamily="34" charset="0"/>
              </a:rPr>
              <a:t>as</a:t>
            </a:r>
            <a:r>
              <a:rPr lang="tr-TR" sz="2600" b="1" dirty="0">
                <a:solidFill>
                  <a:srgbClr val="59595B"/>
                </a:solidFill>
                <a:latin typeface="+mj-lt"/>
                <a:ea typeface="Times New Roman" panose="02020603050405020304" pitchFamily="18" charset="0"/>
                <a:cs typeface="Arial" panose="020B0604020202020204" pitchFamily="34" charset="0"/>
              </a:rPr>
              <a:t>t</a:t>
            </a:r>
            <a:r>
              <a:rPr lang="tr-TR" sz="2600" b="1" dirty="0">
                <a:solidFill>
                  <a:srgbClr val="696B6D"/>
                </a:solidFill>
                <a:latin typeface="+mj-lt"/>
                <a:ea typeface="Times New Roman" panose="02020603050405020304" pitchFamily="18" charset="0"/>
                <a:cs typeface="Arial" panose="020B0604020202020204" pitchFamily="34" charset="0"/>
              </a:rPr>
              <a:t>a  </a:t>
            </a:r>
            <a:r>
              <a:rPr lang="tr-TR" sz="2600" b="1" spc="55"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olm</a:t>
            </a:r>
            <a:r>
              <a:rPr lang="tr-TR" sz="2600" b="1" dirty="0">
                <a:solidFill>
                  <a:srgbClr val="696B6D"/>
                </a:solidFill>
                <a:latin typeface="+mj-lt"/>
                <a:ea typeface="Times New Roman" panose="02020603050405020304" pitchFamily="18" charset="0"/>
                <a:cs typeface="Arial" panose="020B0604020202020204" pitchFamily="34" charset="0"/>
              </a:rPr>
              <a:t>ak </a:t>
            </a:r>
            <a:r>
              <a:rPr lang="tr-TR" sz="2600" b="1" dirty="0">
                <a:solidFill>
                  <a:srgbClr val="59595B"/>
                </a:solidFill>
                <a:latin typeface="+mj-lt"/>
                <a:ea typeface="Times New Roman" panose="02020603050405020304" pitchFamily="18" charset="0"/>
                <a:cs typeface="Arial" panose="020B0604020202020204" pitchFamily="34" charset="0"/>
              </a:rPr>
              <a:t>üzere</a:t>
            </a:r>
            <a:r>
              <a:rPr lang="tr-TR" sz="2600" b="1" dirty="0">
                <a:solidFill>
                  <a:srgbClr val="696B6D"/>
                </a:solidFill>
                <a:latin typeface="+mj-lt"/>
                <a:ea typeface="Times New Roman" panose="02020603050405020304" pitchFamily="18" charset="0"/>
                <a:cs typeface="Arial" panose="020B0604020202020204" pitchFamily="34" charset="0"/>
              </a:rPr>
              <a:t>  </a:t>
            </a:r>
            <a:r>
              <a:rPr lang="tr-TR" sz="2600" b="1" spc="170"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her  </a:t>
            </a:r>
            <a:r>
              <a:rPr lang="tr-TR" sz="2600" b="1" spc="3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turlu  </a:t>
            </a:r>
            <a:r>
              <a:rPr lang="tr-TR" sz="2600" b="1" spc="15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a</a:t>
            </a:r>
            <a:r>
              <a:rPr lang="tr-TR" sz="2600" b="1" dirty="0">
                <a:solidFill>
                  <a:srgbClr val="59595B"/>
                </a:solidFill>
                <a:latin typeface="+mj-lt"/>
                <a:ea typeface="Times New Roman" panose="02020603050405020304" pitchFamily="18" charset="0"/>
                <a:cs typeface="Arial" panose="020B0604020202020204" pitchFamily="34" charset="0"/>
              </a:rPr>
              <a:t>kti</a:t>
            </a:r>
            <a:r>
              <a:rPr lang="tr-TR" sz="2600" b="1" dirty="0">
                <a:solidFill>
                  <a:srgbClr val="696B6D"/>
                </a:solidFill>
                <a:latin typeface="+mj-lt"/>
                <a:ea typeface="Times New Roman" panose="02020603050405020304" pitchFamily="18" charset="0"/>
                <a:cs typeface="Arial" panose="020B0604020202020204" pitchFamily="34" charset="0"/>
              </a:rPr>
              <a:t>vi</a:t>
            </a:r>
            <a:r>
              <a:rPr lang="tr-TR" sz="2600" b="1" dirty="0">
                <a:solidFill>
                  <a:srgbClr val="59595B"/>
                </a:solidFill>
                <a:latin typeface="+mj-lt"/>
                <a:ea typeface="Times New Roman" panose="02020603050405020304" pitchFamily="18" charset="0"/>
                <a:cs typeface="Arial" panose="020B0604020202020204" pitchFamily="34" charset="0"/>
              </a:rPr>
              <a:t>t</a:t>
            </a:r>
            <a:r>
              <a:rPr lang="tr-TR" sz="2600" b="1" dirty="0">
                <a:solidFill>
                  <a:srgbClr val="696B6D"/>
                </a:solidFill>
                <a:latin typeface="+mj-lt"/>
                <a:ea typeface="Times New Roman" panose="02020603050405020304" pitchFamily="18" charset="0"/>
                <a:cs typeface="Arial" panose="020B0604020202020204" pitchFamily="34" charset="0"/>
              </a:rPr>
              <a:t>es</a:t>
            </a:r>
            <a:r>
              <a:rPr lang="tr-TR" sz="2600" b="1" dirty="0">
                <a:solidFill>
                  <a:srgbClr val="59595B"/>
                </a:solidFill>
                <a:latin typeface="+mj-lt"/>
                <a:ea typeface="Times New Roman" panose="02020603050405020304" pitchFamily="18" charset="0"/>
                <a:cs typeface="Arial" panose="020B0604020202020204" pitchFamily="34" charset="0"/>
              </a:rPr>
              <a:t>in</a:t>
            </a:r>
            <a:r>
              <a:rPr lang="tr-TR" sz="2600" b="1" dirty="0">
                <a:solidFill>
                  <a:srgbClr val="696B6D"/>
                </a:solidFill>
                <a:latin typeface="+mj-lt"/>
                <a:ea typeface="Times New Roman" panose="02020603050405020304" pitchFamily="18" charset="0"/>
                <a:cs typeface="Arial" panose="020B0604020202020204" pitchFamily="34" charset="0"/>
              </a:rPr>
              <a:t>e    </a:t>
            </a:r>
            <a:r>
              <a:rPr lang="tr-TR" sz="2600" b="1" spc="110"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katılmasını   </a:t>
            </a:r>
            <a:r>
              <a:rPr lang="tr-TR" sz="2600" b="1" spc="20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sağlayarak</a:t>
            </a:r>
            <a:r>
              <a:rPr lang="tr-TR" sz="2600" b="1" dirty="0">
                <a:solidFill>
                  <a:srgbClr val="59595B"/>
                </a:solidFill>
                <a:latin typeface="+mj-lt"/>
                <a:ea typeface="Times New Roman" panose="02020603050405020304" pitchFamily="18" charset="0"/>
                <a:cs typeface="Arial" panose="020B0604020202020204" pitchFamily="34" charset="0"/>
              </a:rPr>
              <a:t>    </a:t>
            </a:r>
            <a:r>
              <a:rPr lang="tr-TR" sz="2600" b="1" i="1" dirty="0">
                <a:solidFill>
                  <a:srgbClr val="59595B"/>
                </a:solidFill>
                <a:latin typeface="+mj-lt"/>
                <a:ea typeface="Times New Roman" panose="02020603050405020304" pitchFamily="18" charset="0"/>
                <a:cs typeface="Arial" panose="020B0604020202020204" pitchFamily="34" charset="0"/>
              </a:rPr>
              <a:t>ve </a:t>
            </a:r>
            <a:r>
              <a:rPr lang="tr-TR" sz="2600" b="1" i="1" spc="6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a</a:t>
            </a:r>
            <a:r>
              <a:rPr lang="tr-TR" sz="2600" b="1" dirty="0">
                <a:solidFill>
                  <a:srgbClr val="59595B"/>
                </a:solidFill>
                <a:latin typeface="+mj-lt"/>
                <a:ea typeface="Times New Roman" panose="02020603050405020304" pitchFamily="18" charset="0"/>
                <a:cs typeface="Arial" panose="020B0604020202020204" pitchFamily="34" charset="0"/>
              </a:rPr>
              <a:t>il</a:t>
            </a:r>
            <a:r>
              <a:rPr lang="tr-TR" sz="2600" b="1" spc="-5" dirty="0">
                <a:solidFill>
                  <a:srgbClr val="59595B"/>
                </a:solidFill>
                <a:latin typeface="+mj-lt"/>
                <a:ea typeface="Times New Roman" panose="02020603050405020304" pitchFamily="18" charset="0"/>
                <a:cs typeface="Arial" panose="020B0604020202020204" pitchFamily="34" charset="0"/>
              </a:rPr>
              <a:t>e</a:t>
            </a:r>
            <a:r>
              <a:rPr lang="tr-TR" sz="2600" b="1" dirty="0">
                <a:solidFill>
                  <a:srgbClr val="696B6D"/>
                </a:solidFill>
                <a:latin typeface="+mj-lt"/>
                <a:ea typeface="Times New Roman" panose="02020603050405020304" pitchFamily="18" charset="0"/>
                <a:cs typeface="Arial" panose="020B0604020202020204" pitchFamily="34" charset="0"/>
              </a:rPr>
              <a:t>ye  </a:t>
            </a:r>
            <a:r>
              <a:rPr lang="tr-TR" sz="2600" b="1" spc="110" dirty="0">
                <a:solidFill>
                  <a:srgbClr val="696B6D"/>
                </a:solidFill>
                <a:latin typeface="+mj-lt"/>
                <a:ea typeface="Times New Roman" panose="02020603050405020304" pitchFamily="18" charset="0"/>
                <a:cs typeface="Arial" panose="020B0604020202020204" pitchFamily="34" charset="0"/>
              </a:rPr>
              <a:t> </a:t>
            </a:r>
            <a:r>
              <a:rPr lang="tr-TR" sz="2600" b="1" dirty="0">
                <a:solidFill>
                  <a:srgbClr val="59595B"/>
                </a:solidFill>
                <a:latin typeface="+mj-lt"/>
                <a:ea typeface="Times New Roman" panose="02020603050405020304" pitchFamily="18" charset="0"/>
                <a:cs typeface="Arial" panose="020B0604020202020204" pitchFamily="34" charset="0"/>
              </a:rPr>
              <a:t>h</a:t>
            </a:r>
            <a:r>
              <a:rPr lang="tr-TR" sz="2600" b="1" dirty="0">
                <a:solidFill>
                  <a:srgbClr val="696B6D"/>
                </a:solidFill>
                <a:latin typeface="+mj-lt"/>
                <a:ea typeface="Times New Roman" panose="02020603050405020304" pitchFamily="18" charset="0"/>
                <a:cs typeface="Arial" panose="020B0604020202020204" pitchFamily="34" charset="0"/>
              </a:rPr>
              <a:t>e</a:t>
            </a:r>
            <a:r>
              <a:rPr lang="tr-TR" sz="2600" b="1" dirty="0">
                <a:solidFill>
                  <a:srgbClr val="59595B"/>
                </a:solidFill>
                <a:latin typeface="+mj-lt"/>
                <a:ea typeface="Times New Roman" panose="02020603050405020304" pitchFamily="18" charset="0"/>
                <a:cs typeface="Arial" panose="020B0604020202020204" pitchFamily="34" charset="0"/>
              </a:rPr>
              <a:t>r  </a:t>
            </a:r>
            <a:r>
              <a:rPr lang="tr-TR" sz="2600" b="1" spc="30"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k</a:t>
            </a:r>
            <a:r>
              <a:rPr lang="tr-TR" sz="2600" b="1" dirty="0">
                <a:solidFill>
                  <a:srgbClr val="59595B"/>
                </a:solidFill>
                <a:latin typeface="+mj-lt"/>
                <a:ea typeface="Times New Roman" panose="02020603050405020304" pitchFamily="18" charset="0"/>
                <a:cs typeface="Arial" panose="020B0604020202020204" pitchFamily="34" charset="0"/>
              </a:rPr>
              <a:t>on</a:t>
            </a:r>
            <a:r>
              <a:rPr lang="tr-TR" sz="2600" b="1" dirty="0">
                <a:solidFill>
                  <a:srgbClr val="696B6D"/>
                </a:solidFill>
                <a:latin typeface="+mj-lt"/>
                <a:ea typeface="Times New Roman" panose="02020603050405020304" pitchFamily="18" charset="0"/>
                <a:cs typeface="Arial" panose="020B0604020202020204" pitchFamily="34" charset="0"/>
              </a:rPr>
              <a:t>u</a:t>
            </a:r>
            <a:r>
              <a:rPr lang="tr-TR" sz="2600" b="1" dirty="0">
                <a:solidFill>
                  <a:srgbClr val="59595B"/>
                </a:solidFill>
                <a:latin typeface="+mj-lt"/>
                <a:ea typeface="Times New Roman" panose="02020603050405020304" pitchFamily="18" charset="0"/>
                <a:cs typeface="Arial" panose="020B0604020202020204" pitchFamily="34" charset="0"/>
              </a:rPr>
              <a:t>d</a:t>
            </a:r>
            <a:r>
              <a:rPr lang="tr-TR" sz="2600" b="1" dirty="0">
                <a:solidFill>
                  <a:srgbClr val="696B6D"/>
                </a:solidFill>
                <a:latin typeface="+mj-lt"/>
                <a:ea typeface="Times New Roman" panose="02020603050405020304" pitchFamily="18" charset="0"/>
                <a:cs typeface="Arial" panose="020B0604020202020204" pitchFamily="34" charset="0"/>
              </a:rPr>
              <a:t>a </a:t>
            </a:r>
            <a:r>
              <a:rPr lang="tr-TR" sz="2600" b="1" dirty="0">
                <a:solidFill>
                  <a:srgbClr val="59595B"/>
                </a:solidFill>
                <a:latin typeface="+mj-lt"/>
                <a:ea typeface="Times New Roman" panose="02020603050405020304" pitchFamily="18" charset="0"/>
                <a:cs typeface="Arial" panose="020B0604020202020204" pitchFamily="34" charset="0"/>
              </a:rPr>
              <a:t>d</a:t>
            </a:r>
            <a:r>
              <a:rPr lang="tr-TR" sz="2600" b="1" dirty="0">
                <a:solidFill>
                  <a:srgbClr val="696B6D"/>
                </a:solidFill>
                <a:latin typeface="+mj-lt"/>
                <a:ea typeface="Times New Roman" panose="02020603050405020304" pitchFamily="18" charset="0"/>
                <a:cs typeface="Arial" panose="020B0604020202020204" pitchFamily="34" charset="0"/>
              </a:rPr>
              <a:t>es</a:t>
            </a:r>
            <a:r>
              <a:rPr lang="tr-TR" sz="2600" b="1" dirty="0">
                <a:solidFill>
                  <a:srgbClr val="59595B"/>
                </a:solidFill>
                <a:latin typeface="+mj-lt"/>
                <a:ea typeface="Times New Roman" panose="02020603050405020304" pitchFamily="18" charset="0"/>
                <a:cs typeface="Arial" panose="020B0604020202020204" pitchFamily="34" charset="0"/>
              </a:rPr>
              <a:t>tek  </a:t>
            </a:r>
            <a:r>
              <a:rPr lang="tr-TR" sz="2600" b="1" spc="35" dirty="0">
                <a:solidFill>
                  <a:srgbClr val="59595B"/>
                </a:solidFill>
                <a:latin typeface="+mj-lt"/>
                <a:ea typeface="Times New Roman" panose="02020603050405020304" pitchFamily="18" charset="0"/>
                <a:cs typeface="Arial" panose="020B0604020202020204" pitchFamily="34" charset="0"/>
              </a:rPr>
              <a:t> </a:t>
            </a:r>
            <a:r>
              <a:rPr lang="tr-TR" sz="2600" b="1" dirty="0">
                <a:solidFill>
                  <a:srgbClr val="696B6D"/>
                </a:solidFill>
                <a:latin typeface="+mj-lt"/>
                <a:ea typeface="Times New Roman" panose="02020603050405020304" pitchFamily="18" charset="0"/>
                <a:cs typeface="Arial" panose="020B0604020202020204" pitchFamily="34" charset="0"/>
              </a:rPr>
              <a:t>olmak,</a:t>
            </a:r>
            <a:endParaRPr lang="tr-TR" sz="2600" b="1" dirty="0">
              <a:latin typeface="+mj-l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7616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xmlns="" id="{C5D52827-E888-44BC-BB1E-8057043B2F41}"/>
              </a:ext>
            </a:extLst>
          </p:cNvPr>
          <p:cNvSpPr/>
          <p:nvPr/>
        </p:nvSpPr>
        <p:spPr>
          <a:xfrm>
            <a:off x="179512" y="188640"/>
            <a:ext cx="8640960" cy="6381875"/>
          </a:xfrm>
          <a:prstGeom prst="rect">
            <a:avLst/>
          </a:prstGeom>
        </p:spPr>
        <p:txBody>
          <a:bodyPr wrap="square">
            <a:spAutoFit/>
          </a:bodyPr>
          <a:lstStyle/>
          <a:p>
            <a:pPr algn="ctr"/>
            <a:r>
              <a:rPr lang="tr-TR" sz="2800" b="1" i="1" dirty="0">
                <a:solidFill>
                  <a:srgbClr val="0070C0"/>
                </a:solidFill>
              </a:rPr>
              <a:t>GENELGE</a:t>
            </a:r>
          </a:p>
          <a:p>
            <a:pPr algn="ctr"/>
            <a:r>
              <a:rPr lang="tr-TR" sz="2800" b="1" i="1" dirty="0">
                <a:solidFill>
                  <a:srgbClr val="0070C0"/>
                </a:solidFill>
              </a:rPr>
              <a:t>2013/6</a:t>
            </a:r>
          </a:p>
          <a:p>
            <a:pPr marL="77470" marR="85725" indent="393065">
              <a:lnSpc>
                <a:spcPct val="108000"/>
              </a:lnSpc>
              <a:spcAft>
                <a:spcPts val="0"/>
              </a:spcAft>
            </a:pPr>
            <a:endParaRPr lang="tr-TR" sz="2000" i="1" dirty="0">
              <a:solidFill>
                <a:srgbClr val="424242"/>
              </a:solidFill>
              <a:latin typeface="Times New Roman" panose="02020603050405020304" pitchFamily="18" charset="0"/>
              <a:ea typeface="Times New Roman" panose="02020603050405020304" pitchFamily="18" charset="0"/>
              <a:cs typeface="Arial" panose="020B0604020202020204" pitchFamily="34" charset="0"/>
            </a:endParaRPr>
          </a:p>
          <a:p>
            <a:pPr marL="77470" marR="85725" indent="393065">
              <a:lnSpc>
                <a:spcPct val="108000"/>
              </a:lnSpc>
              <a:spcAft>
                <a:spcPts val="0"/>
              </a:spcAft>
            </a:pPr>
            <a:r>
              <a:rPr lang="tr-TR" sz="2800" i="1" dirty="0">
                <a:solidFill>
                  <a:srgbClr val="424242"/>
                </a:solidFill>
                <a:ea typeface="Times New Roman" panose="02020603050405020304" pitchFamily="18" charset="0"/>
                <a:cs typeface="Arial" panose="020B0604020202020204" pitchFamily="34" charset="0"/>
              </a:rPr>
              <a:t>Ülkemizde  </a:t>
            </a:r>
            <a:r>
              <a:rPr lang="tr-TR" sz="2800" i="1" spc="150"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oku</a:t>
            </a:r>
            <a:r>
              <a:rPr lang="tr-TR" sz="2800" i="1" dirty="0">
                <a:solidFill>
                  <a:srgbClr val="2F2F2F"/>
                </a:solidFill>
                <a:ea typeface="Times New Roman" panose="02020603050405020304" pitchFamily="18" charset="0"/>
                <a:cs typeface="Arial" panose="020B0604020202020204" pitchFamily="34" charset="0"/>
              </a:rPr>
              <a:t>l</a:t>
            </a:r>
            <a:r>
              <a:rPr lang="tr-TR" sz="2800" i="1" spc="110"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c</a:t>
            </a:r>
            <a:r>
              <a:rPr lang="tr-TR" sz="2800" i="1" dirty="0">
                <a:solidFill>
                  <a:srgbClr val="2F2F2F"/>
                </a:solidFill>
                <a:ea typeface="Times New Roman" panose="02020603050405020304" pitchFamily="18" charset="0"/>
                <a:cs typeface="Arial" panose="020B0604020202020204" pitchFamily="34" charset="0"/>
              </a:rPr>
              <a:t>ağınd</a:t>
            </a:r>
            <a:r>
              <a:rPr lang="tr-TR" sz="2800" i="1" dirty="0">
                <a:solidFill>
                  <a:srgbClr val="424242"/>
                </a:solidFill>
                <a:ea typeface="Times New Roman" panose="02020603050405020304" pitchFamily="18" charset="0"/>
                <a:cs typeface="Arial" panose="020B0604020202020204" pitchFamily="34" charset="0"/>
              </a:rPr>
              <a:t>a </a:t>
            </a:r>
            <a:r>
              <a:rPr lang="tr-TR" sz="2800" i="1" spc="100"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2</a:t>
            </a:r>
            <a:r>
              <a:rPr lang="tr-TR" sz="2800" i="1" dirty="0">
                <a:solidFill>
                  <a:srgbClr val="2F2F2F"/>
                </a:solidFill>
                <a:ea typeface="Times New Roman" panose="02020603050405020304" pitchFamily="18" charset="0"/>
                <a:cs typeface="Arial" panose="020B0604020202020204" pitchFamily="34" charset="0"/>
              </a:rPr>
              <a:t>0.0</a:t>
            </a:r>
            <a:r>
              <a:rPr lang="tr-TR" sz="2800" i="1" dirty="0">
                <a:solidFill>
                  <a:srgbClr val="424242"/>
                </a:solidFill>
                <a:ea typeface="Times New Roman" panose="02020603050405020304" pitchFamily="18" charset="0"/>
                <a:cs typeface="Arial" panose="020B0604020202020204" pitchFamily="34" charset="0"/>
              </a:rPr>
              <a:t>00 </a:t>
            </a:r>
            <a:r>
              <a:rPr lang="tr-TR" sz="2800" i="1" spc="135"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civarında </a:t>
            </a:r>
            <a:r>
              <a:rPr lang="tr-TR" sz="2800" i="1" spc="40" dirty="0">
                <a:solidFill>
                  <a:srgbClr val="424242"/>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d</a:t>
            </a:r>
            <a:r>
              <a:rPr lang="tr-TR" sz="2800" i="1" dirty="0">
                <a:solidFill>
                  <a:srgbClr val="424242"/>
                </a:solidFill>
                <a:ea typeface="Times New Roman" panose="02020603050405020304" pitchFamily="18" charset="0"/>
                <a:cs typeface="Arial" panose="020B0604020202020204" pitchFamily="34" charset="0"/>
              </a:rPr>
              <a:t>iy</a:t>
            </a:r>
            <a:r>
              <a:rPr lang="tr-TR" sz="2800" i="1" dirty="0">
                <a:solidFill>
                  <a:srgbClr val="2F2F2F"/>
                </a:solidFill>
                <a:ea typeface="Times New Roman" panose="02020603050405020304" pitchFamily="18" charset="0"/>
                <a:cs typeface="Arial" panose="020B0604020202020204" pitchFamily="34" charset="0"/>
              </a:rPr>
              <a:t>a</a:t>
            </a:r>
            <a:r>
              <a:rPr lang="tr-TR" sz="2800" i="1" dirty="0">
                <a:solidFill>
                  <a:srgbClr val="424242"/>
                </a:solidFill>
                <a:ea typeface="Times New Roman" panose="02020603050405020304" pitchFamily="18" charset="0"/>
                <a:cs typeface="Arial" panose="020B0604020202020204" pitchFamily="34" charset="0"/>
              </a:rPr>
              <a:t>b</a:t>
            </a:r>
            <a:r>
              <a:rPr lang="tr-TR" sz="2800" i="1" dirty="0">
                <a:solidFill>
                  <a:srgbClr val="2F2F2F"/>
                </a:solidFill>
                <a:ea typeface="Times New Roman" panose="02020603050405020304" pitchFamily="18" charset="0"/>
                <a:cs typeface="Arial" panose="020B0604020202020204" pitchFamily="34" charset="0"/>
              </a:rPr>
              <a:t>e</a:t>
            </a:r>
            <a:r>
              <a:rPr lang="tr-TR" sz="2800" i="1" dirty="0">
                <a:solidFill>
                  <a:srgbClr val="424242"/>
                </a:solidFill>
                <a:ea typeface="Times New Roman" panose="02020603050405020304" pitchFamily="18" charset="0"/>
                <a:cs typeface="Arial" panose="020B0604020202020204" pitchFamily="34" charset="0"/>
              </a:rPr>
              <a:t>t</a:t>
            </a:r>
            <a:r>
              <a:rPr lang="tr-TR" sz="2800" i="1" dirty="0">
                <a:solidFill>
                  <a:srgbClr val="2F2F2F"/>
                </a:solidFill>
                <a:ea typeface="Times New Roman" panose="02020603050405020304" pitchFamily="18" charset="0"/>
                <a:cs typeface="Arial" panose="020B0604020202020204" pitchFamily="34" charset="0"/>
              </a:rPr>
              <a:t>li </a:t>
            </a:r>
            <a:r>
              <a:rPr lang="tr-TR" sz="2800" i="1" spc="215"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çocuk </a:t>
            </a:r>
            <a:r>
              <a:rPr lang="tr-TR" sz="2800" i="1" spc="135" dirty="0">
                <a:solidFill>
                  <a:srgbClr val="424242"/>
                </a:solidFill>
                <a:ea typeface="Times New Roman" panose="02020603050405020304" pitchFamily="18" charset="0"/>
                <a:cs typeface="Arial" panose="020B0604020202020204" pitchFamily="34" charset="0"/>
              </a:rPr>
              <a:t> </a:t>
            </a:r>
            <a:r>
              <a:rPr lang="tr-TR" sz="2800" i="1" dirty="0">
                <a:solidFill>
                  <a:srgbClr val="575757"/>
                </a:solidFill>
                <a:ea typeface="Times New Roman" panose="02020603050405020304" pitchFamily="18" charset="0"/>
                <a:cs typeface="Arial" panose="020B0604020202020204" pitchFamily="34" charset="0"/>
              </a:rPr>
              <a:t>olduğu</a:t>
            </a:r>
            <a:r>
              <a:rPr lang="tr-TR" sz="2800" i="1" spc="200"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tahmin</a:t>
            </a:r>
            <a:r>
              <a:rPr lang="tr-TR" sz="2800" i="1" spc="65" dirty="0">
                <a:solidFill>
                  <a:srgbClr val="424242"/>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e</a:t>
            </a:r>
            <a:r>
              <a:rPr lang="tr-TR" sz="2800" i="1" dirty="0">
                <a:solidFill>
                  <a:srgbClr val="424242"/>
                </a:solidFill>
                <a:ea typeface="Times New Roman" panose="02020603050405020304" pitchFamily="18" charset="0"/>
                <a:cs typeface="Arial" panose="020B0604020202020204" pitchFamily="34" charset="0"/>
              </a:rPr>
              <a:t>dilmek</a:t>
            </a:r>
            <a:r>
              <a:rPr lang="tr-TR" sz="2800" i="1" spc="-5" dirty="0">
                <a:solidFill>
                  <a:srgbClr val="424242"/>
                </a:solidFill>
                <a:ea typeface="Times New Roman" panose="02020603050405020304" pitchFamily="18" charset="0"/>
                <a:cs typeface="Arial" panose="020B0604020202020204" pitchFamily="34" charset="0"/>
              </a:rPr>
              <a:t>t</a:t>
            </a:r>
            <a:r>
              <a:rPr lang="tr-TR" sz="2800" i="1" dirty="0">
                <a:solidFill>
                  <a:srgbClr val="2F2F2F"/>
                </a:solidFill>
                <a:ea typeface="Times New Roman" panose="02020603050405020304" pitchFamily="18" charset="0"/>
                <a:cs typeface="Arial" panose="020B0604020202020204" pitchFamily="34" charset="0"/>
              </a:rPr>
              <a:t>edir</a:t>
            </a:r>
            <a:r>
              <a:rPr lang="tr-TR" sz="2800" i="1" dirty="0">
                <a:solidFill>
                  <a:srgbClr val="424242"/>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T</a:t>
            </a:r>
            <a:r>
              <a:rPr lang="tr-TR" sz="2800" i="1" dirty="0">
                <a:solidFill>
                  <a:srgbClr val="424242"/>
                </a:solidFill>
                <a:ea typeface="Times New Roman" panose="02020603050405020304" pitchFamily="18" charset="0"/>
                <a:cs typeface="Arial" panose="020B0604020202020204" pitchFamily="34" charset="0"/>
              </a:rPr>
              <a:t>i</a:t>
            </a:r>
            <a:r>
              <a:rPr lang="tr-TR" sz="2800" i="1" dirty="0">
                <a:solidFill>
                  <a:srgbClr val="1C1C1C"/>
                </a:solidFill>
                <a:ea typeface="Times New Roman" panose="02020603050405020304" pitchFamily="18" charset="0"/>
                <a:cs typeface="Arial" panose="020B0604020202020204" pitchFamily="34" charset="0"/>
              </a:rPr>
              <a:t>p 1</a:t>
            </a:r>
            <a:r>
              <a:rPr lang="tr-TR" sz="2800" i="1" spc="255" dirty="0">
                <a:solidFill>
                  <a:srgbClr val="1C1C1C"/>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Di</a:t>
            </a:r>
            <a:r>
              <a:rPr lang="tr-TR" sz="2800" i="1" dirty="0">
                <a:solidFill>
                  <a:srgbClr val="424242"/>
                </a:solidFill>
                <a:ea typeface="Times New Roman" panose="02020603050405020304" pitchFamily="18" charset="0"/>
                <a:cs typeface="Arial" panose="020B0604020202020204" pitchFamily="34" charset="0"/>
              </a:rPr>
              <a:t>ya</a:t>
            </a:r>
            <a:r>
              <a:rPr lang="tr-TR" sz="2800" i="1" dirty="0">
                <a:solidFill>
                  <a:srgbClr val="2F2F2F"/>
                </a:solidFill>
                <a:ea typeface="Times New Roman" panose="02020603050405020304" pitchFamily="18" charset="0"/>
                <a:cs typeface="Arial" panose="020B0604020202020204" pitchFamily="34" charset="0"/>
              </a:rPr>
              <a:t>bet,  </a:t>
            </a:r>
            <a:r>
              <a:rPr lang="tr-TR" sz="2800" i="1" spc="30"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d</a:t>
            </a:r>
            <a:r>
              <a:rPr lang="tr-TR" sz="2800" i="1" dirty="0">
                <a:solidFill>
                  <a:srgbClr val="424242"/>
                </a:solidFill>
                <a:ea typeface="Times New Roman" panose="02020603050405020304" pitchFamily="18" charset="0"/>
                <a:cs typeface="Arial" panose="020B0604020202020204" pitchFamily="34" charset="0"/>
              </a:rPr>
              <a:t>aha </a:t>
            </a:r>
            <a:r>
              <a:rPr lang="tr-TR" sz="2800" i="1" spc="180"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çok </a:t>
            </a:r>
            <a:r>
              <a:rPr lang="tr-TR" sz="2800" i="1" spc="165"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çocuklarda  </a:t>
            </a:r>
            <a:r>
              <a:rPr lang="tr-TR" sz="2800" i="1" spc="40"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görülen </a:t>
            </a:r>
            <a:r>
              <a:rPr lang="tr-TR" sz="2800" i="1" spc="205"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ve </a:t>
            </a:r>
            <a:r>
              <a:rPr lang="tr-TR" sz="2800" i="1" spc="70" dirty="0">
                <a:solidFill>
                  <a:srgbClr val="424242"/>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yaş</a:t>
            </a:r>
            <a:r>
              <a:rPr lang="tr-TR" sz="2800" i="1" dirty="0">
                <a:solidFill>
                  <a:srgbClr val="424242"/>
                </a:solidFill>
                <a:ea typeface="Times New Roman" panose="02020603050405020304" pitchFamily="18" charset="0"/>
                <a:cs typeface="Arial" panose="020B0604020202020204" pitchFamily="34" charset="0"/>
              </a:rPr>
              <a:t>am </a:t>
            </a:r>
            <a:r>
              <a:rPr lang="tr-TR" sz="2800" i="1" spc="170"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b</a:t>
            </a:r>
            <a:r>
              <a:rPr lang="tr-TR" sz="2800" i="1" dirty="0">
                <a:solidFill>
                  <a:srgbClr val="2F2F2F"/>
                </a:solidFill>
                <a:ea typeface="Times New Roman" panose="02020603050405020304" pitchFamily="18" charset="0"/>
                <a:cs typeface="Arial" panose="020B0604020202020204" pitchFamily="34" charset="0"/>
              </a:rPr>
              <a:t>o</a:t>
            </a:r>
            <a:r>
              <a:rPr lang="tr-TR" sz="2800" i="1" dirty="0">
                <a:solidFill>
                  <a:srgbClr val="424242"/>
                </a:solidFill>
                <a:ea typeface="Times New Roman" panose="02020603050405020304" pitchFamily="18" charset="0"/>
                <a:cs typeface="Arial" panose="020B0604020202020204" pitchFamily="34" charset="0"/>
              </a:rPr>
              <a:t>yu   sür</a:t>
            </a:r>
            <a:r>
              <a:rPr lang="tr-TR" sz="2800" i="1" dirty="0">
                <a:solidFill>
                  <a:srgbClr val="2F2F2F"/>
                </a:solidFill>
                <a:ea typeface="Times New Roman" panose="02020603050405020304" pitchFamily="18" charset="0"/>
                <a:cs typeface="Arial" panose="020B0604020202020204" pitchFamily="34" charset="0"/>
              </a:rPr>
              <a:t>e</a:t>
            </a:r>
            <a:r>
              <a:rPr lang="tr-TR" sz="2800" i="1" dirty="0">
                <a:solidFill>
                  <a:srgbClr val="424242"/>
                </a:solidFill>
                <a:ea typeface="Times New Roman" panose="02020603050405020304" pitchFamily="18" charset="0"/>
                <a:cs typeface="Arial" panose="020B0604020202020204" pitchFamily="34" charset="0"/>
              </a:rPr>
              <a:t>n </a:t>
            </a:r>
            <a:r>
              <a:rPr lang="tr-TR" sz="2800" i="1" spc="130" dirty="0">
                <a:solidFill>
                  <a:srgbClr val="424242"/>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bir </a:t>
            </a:r>
            <a:r>
              <a:rPr lang="tr-TR" sz="2800" i="1" spc="100"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hast</a:t>
            </a:r>
            <a:r>
              <a:rPr lang="tr-TR" sz="2800" i="1" dirty="0">
                <a:solidFill>
                  <a:srgbClr val="2F2F2F"/>
                </a:solidFill>
                <a:ea typeface="Times New Roman" panose="02020603050405020304" pitchFamily="18" charset="0"/>
                <a:cs typeface="Arial" panose="020B0604020202020204" pitchFamily="34" charset="0"/>
              </a:rPr>
              <a:t>alık  </a:t>
            </a:r>
            <a:r>
              <a:rPr lang="tr-TR" sz="2800" i="1" spc="135"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o</a:t>
            </a:r>
            <a:r>
              <a:rPr lang="tr-TR" sz="2800" i="1" dirty="0">
                <a:solidFill>
                  <a:srgbClr val="575757"/>
                </a:solidFill>
                <a:ea typeface="Times New Roman" panose="02020603050405020304" pitchFamily="18" charset="0"/>
                <a:cs typeface="Arial" panose="020B0604020202020204" pitchFamily="34" charset="0"/>
              </a:rPr>
              <a:t>l</a:t>
            </a:r>
            <a:r>
              <a:rPr lang="tr-TR" sz="2800" i="1" dirty="0">
                <a:solidFill>
                  <a:srgbClr val="424242"/>
                </a:solidFill>
                <a:ea typeface="Times New Roman" panose="02020603050405020304" pitchFamily="18" charset="0"/>
                <a:cs typeface="Arial" panose="020B0604020202020204" pitchFamily="34" charset="0"/>
              </a:rPr>
              <a:t>up</a:t>
            </a:r>
            <a:r>
              <a:rPr lang="tr-TR" sz="2800" i="1" dirty="0">
                <a:solidFill>
                  <a:srgbClr val="2F2F2F"/>
                </a:solidFill>
                <a:ea typeface="Times New Roman" panose="02020603050405020304" pitchFamily="18" charset="0"/>
                <a:cs typeface="Arial" panose="020B0604020202020204" pitchFamily="34" charset="0"/>
              </a:rPr>
              <a:t>, </a:t>
            </a:r>
            <a:r>
              <a:rPr lang="tr-TR" sz="2800" i="1" spc="210"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k</a:t>
            </a:r>
            <a:r>
              <a:rPr lang="tr-TR" sz="2800" i="1" dirty="0">
                <a:solidFill>
                  <a:srgbClr val="424242"/>
                </a:solidFill>
                <a:ea typeface="Times New Roman" panose="02020603050405020304" pitchFamily="18" charset="0"/>
                <a:cs typeface="Arial" panose="020B0604020202020204" pitchFamily="34" charset="0"/>
              </a:rPr>
              <a:t>an </a:t>
            </a:r>
            <a:r>
              <a:rPr lang="tr-TR" sz="2800" i="1" dirty="0">
                <a:solidFill>
                  <a:srgbClr val="2F2F2F"/>
                </a:solidFill>
                <a:ea typeface="Times New Roman" panose="02020603050405020304" pitchFamily="18" charset="0"/>
                <a:cs typeface="Arial" panose="020B0604020202020204" pitchFamily="34" charset="0"/>
              </a:rPr>
              <a:t>şekerinin  </a:t>
            </a:r>
            <a:r>
              <a:rPr lang="tr-TR" sz="2800" i="1" spc="11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yakın</a:t>
            </a:r>
            <a:r>
              <a:rPr lang="tr-TR" sz="2800" i="1" dirty="0">
                <a:solidFill>
                  <a:srgbClr val="1C1C1C"/>
                </a:solidFill>
                <a:ea typeface="Times New Roman" panose="02020603050405020304" pitchFamily="18" charset="0"/>
                <a:cs typeface="Arial" panose="020B0604020202020204" pitchFamily="34" charset="0"/>
              </a:rPr>
              <a:t>  </a:t>
            </a:r>
            <a:r>
              <a:rPr lang="tr-TR" sz="2800" i="1" spc="190" dirty="0">
                <a:solidFill>
                  <a:srgbClr val="1C1C1C"/>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tak</a:t>
            </a:r>
            <a:r>
              <a:rPr lang="tr-TR" sz="2800" i="1" dirty="0">
                <a:solidFill>
                  <a:srgbClr val="2F2F2F"/>
                </a:solidFill>
                <a:ea typeface="Times New Roman" panose="02020603050405020304" pitchFamily="18" charset="0"/>
                <a:cs typeface="Arial" panose="020B0604020202020204" pitchFamily="34" charset="0"/>
              </a:rPr>
              <a:t>ib</a:t>
            </a:r>
            <a:r>
              <a:rPr lang="tr-TR" sz="2800" i="1" dirty="0">
                <a:solidFill>
                  <a:srgbClr val="1C1C1C"/>
                </a:solidFill>
                <a:ea typeface="Times New Roman" panose="02020603050405020304" pitchFamily="18" charset="0"/>
                <a:cs typeface="Arial" panose="020B0604020202020204" pitchFamily="34" charset="0"/>
              </a:rPr>
              <a:t>i </a:t>
            </a:r>
            <a:r>
              <a:rPr lang="tr-TR" sz="2800" i="1" spc="150" dirty="0">
                <a:solidFill>
                  <a:srgbClr val="1C1C1C"/>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ve </a:t>
            </a:r>
            <a:r>
              <a:rPr lang="tr-TR" sz="2800" i="1" spc="10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insülin  </a:t>
            </a:r>
            <a:r>
              <a:rPr lang="tr-TR" sz="2800" i="1" spc="17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t</a:t>
            </a:r>
            <a:r>
              <a:rPr lang="tr-TR" sz="2800" i="1" dirty="0">
                <a:solidFill>
                  <a:srgbClr val="424242"/>
                </a:solidFill>
                <a:ea typeface="Times New Roman" panose="02020603050405020304" pitchFamily="18" charset="0"/>
                <a:cs typeface="Arial" panose="020B0604020202020204" pitchFamily="34" charset="0"/>
              </a:rPr>
              <a:t>e</a:t>
            </a:r>
            <a:r>
              <a:rPr lang="tr-TR" sz="2800" i="1" dirty="0">
                <a:solidFill>
                  <a:srgbClr val="2F2F2F"/>
                </a:solidFill>
                <a:ea typeface="Times New Roman" panose="02020603050405020304" pitchFamily="18" charset="0"/>
                <a:cs typeface="Arial" panose="020B0604020202020204" pitchFamily="34" charset="0"/>
              </a:rPr>
              <a:t>da</a:t>
            </a:r>
            <a:r>
              <a:rPr lang="tr-TR" sz="2800" i="1" dirty="0">
                <a:solidFill>
                  <a:srgbClr val="424242"/>
                </a:solidFill>
                <a:ea typeface="Times New Roman" panose="02020603050405020304" pitchFamily="18" charset="0"/>
                <a:cs typeface="Arial" panose="020B0604020202020204" pitchFamily="34" charset="0"/>
              </a:rPr>
              <a:t>v</a:t>
            </a:r>
            <a:r>
              <a:rPr lang="tr-TR" sz="2800" i="1" dirty="0">
                <a:solidFill>
                  <a:srgbClr val="1C1C1C"/>
                </a:solidFill>
                <a:ea typeface="Times New Roman" panose="02020603050405020304" pitchFamily="18" charset="0"/>
                <a:cs typeface="Arial" panose="020B0604020202020204" pitchFamily="34" charset="0"/>
              </a:rPr>
              <a:t>i</a:t>
            </a:r>
            <a:r>
              <a:rPr lang="tr-TR" sz="2800" i="1" dirty="0">
                <a:solidFill>
                  <a:srgbClr val="2F2F2F"/>
                </a:solidFill>
                <a:ea typeface="Times New Roman" panose="02020603050405020304" pitchFamily="18" charset="0"/>
                <a:cs typeface="Arial" panose="020B0604020202020204" pitchFamily="34" charset="0"/>
              </a:rPr>
              <a:t>si</a:t>
            </a:r>
            <a:r>
              <a:rPr lang="tr-TR" sz="2800" i="1" spc="40"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ö</a:t>
            </a:r>
            <a:r>
              <a:rPr lang="tr-TR" sz="2800" i="1" dirty="0">
                <a:solidFill>
                  <a:srgbClr val="2F2F2F"/>
                </a:solidFill>
                <a:ea typeface="Times New Roman" panose="02020603050405020304" pitchFamily="18" charset="0"/>
                <a:cs typeface="Arial" panose="020B0604020202020204" pitchFamily="34" charset="0"/>
              </a:rPr>
              <a:t>n</a:t>
            </a:r>
            <a:r>
              <a:rPr lang="tr-TR" sz="2800" i="1" dirty="0">
                <a:solidFill>
                  <a:srgbClr val="424242"/>
                </a:solidFill>
                <a:ea typeface="Times New Roman" panose="02020603050405020304" pitchFamily="18" charset="0"/>
                <a:cs typeface="Arial" panose="020B0604020202020204" pitchFamily="34" charset="0"/>
              </a:rPr>
              <a:t>e</a:t>
            </a:r>
            <a:r>
              <a:rPr lang="tr-TR" sz="2800" i="1" dirty="0">
                <a:solidFill>
                  <a:srgbClr val="2F2F2F"/>
                </a:solidFill>
                <a:ea typeface="Times New Roman" panose="02020603050405020304" pitchFamily="18" charset="0"/>
                <a:cs typeface="Arial" panose="020B0604020202020204" pitchFamily="34" charset="0"/>
              </a:rPr>
              <a:t>ml</a:t>
            </a:r>
            <a:r>
              <a:rPr lang="tr-TR" sz="2800" i="1" dirty="0">
                <a:solidFill>
                  <a:srgbClr val="1C1C1C"/>
                </a:solidFill>
                <a:ea typeface="Times New Roman" panose="02020603050405020304" pitchFamily="18" charset="0"/>
                <a:cs typeface="Arial" panose="020B0604020202020204" pitchFamily="34" charset="0"/>
              </a:rPr>
              <a:t>i</a:t>
            </a:r>
            <a:r>
              <a:rPr lang="tr-TR" sz="2800" i="1" dirty="0">
                <a:solidFill>
                  <a:srgbClr val="2F2F2F"/>
                </a:solidFill>
                <a:ea typeface="Times New Roman" panose="02020603050405020304" pitchFamily="18" charset="0"/>
                <a:cs typeface="Arial" panose="020B0604020202020204" pitchFamily="34" charset="0"/>
              </a:rPr>
              <a:t>d</a:t>
            </a:r>
            <a:r>
              <a:rPr lang="tr-TR" sz="2800" i="1" dirty="0">
                <a:solidFill>
                  <a:srgbClr val="1C1C1C"/>
                </a:solidFill>
                <a:ea typeface="Times New Roman" panose="02020603050405020304" pitchFamily="18" charset="0"/>
                <a:cs typeface="Arial" panose="020B0604020202020204" pitchFamily="34" charset="0"/>
              </a:rPr>
              <a:t>i</a:t>
            </a:r>
            <a:r>
              <a:rPr lang="tr-TR" sz="2800" i="1" dirty="0">
                <a:solidFill>
                  <a:srgbClr val="2F2F2F"/>
                </a:solidFill>
                <a:ea typeface="Times New Roman" panose="02020603050405020304" pitchFamily="18" charset="0"/>
                <a:cs typeface="Arial" panose="020B0604020202020204" pitchFamily="34" charset="0"/>
              </a:rPr>
              <a:t>r.</a:t>
            </a:r>
            <a:r>
              <a:rPr lang="tr-TR" sz="2800" i="1" spc="13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Bu </a:t>
            </a:r>
            <a:r>
              <a:rPr lang="tr-TR" sz="2800" i="1" spc="14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ta</a:t>
            </a:r>
            <a:r>
              <a:rPr lang="tr-TR" sz="2800" i="1" dirty="0">
                <a:solidFill>
                  <a:srgbClr val="1C1C1C"/>
                </a:solidFill>
                <a:ea typeface="Times New Roman" panose="02020603050405020304" pitchFamily="18" charset="0"/>
                <a:cs typeface="Arial" panose="020B0604020202020204" pitchFamily="34" charset="0"/>
              </a:rPr>
              <a:t>k</a:t>
            </a:r>
            <a:r>
              <a:rPr lang="tr-TR" sz="2800" i="1" dirty="0">
                <a:solidFill>
                  <a:srgbClr val="424242"/>
                </a:solidFill>
                <a:ea typeface="Times New Roman" panose="02020603050405020304" pitchFamily="18" charset="0"/>
                <a:cs typeface="Arial" panose="020B0604020202020204" pitchFamily="34" charset="0"/>
              </a:rPr>
              <a:t>ibin  sürekliliği</a:t>
            </a:r>
            <a:r>
              <a:rPr lang="tr-TR" sz="2800" i="1" spc="275"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gerektiğinden</a:t>
            </a:r>
            <a:r>
              <a:rPr lang="tr-TR" sz="2800" i="1"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öğrencilerin </a:t>
            </a:r>
            <a:r>
              <a:rPr lang="tr-TR" sz="2800" i="1" dirty="0">
                <a:solidFill>
                  <a:srgbClr val="2F2F2F"/>
                </a:solidFill>
                <a:ea typeface="Times New Roman" panose="02020603050405020304" pitchFamily="18" charset="0"/>
                <a:cs typeface="Arial" panose="020B0604020202020204" pitchFamily="34" charset="0"/>
              </a:rPr>
              <a:t>okul</a:t>
            </a:r>
            <a:r>
              <a:rPr lang="tr-TR" sz="2800" i="1" spc="21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zamanlarında kan</a:t>
            </a:r>
            <a:r>
              <a:rPr lang="tr-TR" sz="2800" i="1" spc="260"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şekerine</a:t>
            </a:r>
            <a:r>
              <a:rPr lang="tr-TR" sz="2800" i="1" dirty="0">
                <a:solidFill>
                  <a:srgbClr val="2F2F2F"/>
                </a:solidFill>
                <a:ea typeface="Times New Roman" panose="02020603050405020304" pitchFamily="18" charset="0"/>
                <a:cs typeface="Arial" panose="020B0604020202020204" pitchFamily="34" charset="0"/>
              </a:rPr>
              <a:t> </a:t>
            </a:r>
            <a:r>
              <a:rPr lang="tr-TR" sz="2800" i="1" spc="180"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bakılması </a:t>
            </a:r>
            <a:r>
              <a:rPr lang="tr-TR" sz="2800" i="1" spc="220"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ve</a:t>
            </a:r>
            <a:r>
              <a:rPr lang="tr-TR" sz="2800" i="1" spc="270" dirty="0">
                <a:solidFill>
                  <a:srgbClr val="424242"/>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insülin</a:t>
            </a:r>
            <a:r>
              <a:rPr lang="tr-TR" sz="2800" i="1" dirty="0">
                <a:solidFill>
                  <a:srgbClr val="424242"/>
                </a:solidFill>
                <a:ea typeface="Times New Roman" panose="02020603050405020304" pitchFamily="18" charset="0"/>
                <a:cs typeface="Arial" panose="020B0604020202020204" pitchFamily="34" charset="0"/>
              </a:rPr>
              <a:t> </a:t>
            </a:r>
            <a:r>
              <a:rPr lang="tr-TR" sz="2800" i="1" dirty="0">
                <a:solidFill>
                  <a:srgbClr val="575757"/>
                </a:solidFill>
                <a:ea typeface="Times New Roman" panose="02020603050405020304" pitchFamily="18" charset="0"/>
                <a:cs typeface="Arial" panose="020B0604020202020204" pitchFamily="34" charset="0"/>
              </a:rPr>
              <a:t>yapılması </a:t>
            </a:r>
            <a:r>
              <a:rPr lang="tr-TR" sz="2800" i="1" dirty="0">
                <a:solidFill>
                  <a:srgbClr val="424242"/>
                </a:solidFill>
                <a:ea typeface="Times New Roman" panose="02020603050405020304" pitchFamily="18" charset="0"/>
                <a:cs typeface="Arial" panose="020B0604020202020204" pitchFamily="34" charset="0"/>
              </a:rPr>
              <a:t>g</a:t>
            </a:r>
            <a:r>
              <a:rPr lang="tr-TR" sz="2800" i="1" dirty="0">
                <a:solidFill>
                  <a:srgbClr val="2F2F2F"/>
                </a:solidFill>
                <a:ea typeface="Times New Roman" panose="02020603050405020304" pitchFamily="18" charset="0"/>
                <a:cs typeface="Arial" panose="020B0604020202020204" pitchFamily="34" charset="0"/>
              </a:rPr>
              <a:t>e</a:t>
            </a:r>
            <a:r>
              <a:rPr lang="tr-TR" sz="2800" i="1" dirty="0">
                <a:solidFill>
                  <a:srgbClr val="424242"/>
                </a:solidFill>
                <a:ea typeface="Times New Roman" panose="02020603050405020304" pitchFamily="18" charset="0"/>
                <a:cs typeface="Arial" panose="020B0604020202020204" pitchFamily="34" charset="0"/>
              </a:rPr>
              <a:t>r</a:t>
            </a:r>
            <a:r>
              <a:rPr lang="tr-TR" sz="2800" i="1" dirty="0">
                <a:solidFill>
                  <a:srgbClr val="2F2F2F"/>
                </a:solidFill>
                <a:ea typeface="Times New Roman" panose="02020603050405020304" pitchFamily="18" charset="0"/>
                <a:cs typeface="Arial" panose="020B0604020202020204" pitchFamily="34" charset="0"/>
              </a:rPr>
              <a:t>e</a:t>
            </a:r>
            <a:r>
              <a:rPr lang="tr-TR" sz="2800" i="1" dirty="0">
                <a:solidFill>
                  <a:srgbClr val="424242"/>
                </a:solidFill>
                <a:ea typeface="Times New Roman" panose="02020603050405020304" pitchFamily="18" charset="0"/>
                <a:cs typeface="Arial" panose="020B0604020202020204" pitchFamily="34" charset="0"/>
              </a:rPr>
              <a:t>kl</a:t>
            </a:r>
            <a:r>
              <a:rPr lang="tr-TR" sz="2800" i="1" dirty="0">
                <a:solidFill>
                  <a:srgbClr val="2F2F2F"/>
                </a:solidFill>
                <a:ea typeface="Times New Roman" panose="02020603050405020304" pitchFamily="18" charset="0"/>
                <a:cs typeface="Arial" panose="020B0604020202020204" pitchFamily="34" charset="0"/>
              </a:rPr>
              <a:t>i</a:t>
            </a:r>
            <a:r>
              <a:rPr lang="tr-TR" sz="2800" i="1" dirty="0">
                <a:solidFill>
                  <a:srgbClr val="424242"/>
                </a:solidFill>
                <a:ea typeface="Times New Roman" panose="02020603050405020304" pitchFamily="18" charset="0"/>
                <a:cs typeface="Arial" panose="020B0604020202020204" pitchFamily="34" charset="0"/>
              </a:rPr>
              <a:t>dir</a:t>
            </a:r>
            <a:r>
              <a:rPr lang="tr-TR" sz="2800" i="1" dirty="0">
                <a:solidFill>
                  <a:srgbClr val="2F2F2F"/>
                </a:solidFill>
                <a:ea typeface="Times New Roman" panose="02020603050405020304" pitchFamily="18" charset="0"/>
                <a:cs typeface="Arial" panose="020B0604020202020204" pitchFamily="34" charset="0"/>
              </a:rPr>
              <a:t>. K</a:t>
            </a:r>
            <a:r>
              <a:rPr lang="tr-TR" sz="2800" i="1" dirty="0">
                <a:solidFill>
                  <a:srgbClr val="424242"/>
                </a:solidFill>
                <a:ea typeface="Times New Roman" panose="02020603050405020304" pitchFamily="18" charset="0"/>
                <a:cs typeface="Arial" panose="020B0604020202020204" pitchFamily="34" charset="0"/>
              </a:rPr>
              <a:t>an </a:t>
            </a:r>
            <a:r>
              <a:rPr lang="tr-TR" sz="2800" i="1" dirty="0">
                <a:solidFill>
                  <a:srgbClr val="575757"/>
                </a:solidFill>
                <a:ea typeface="Times New Roman" panose="02020603050405020304" pitchFamily="18" charset="0"/>
                <a:cs typeface="Arial" panose="020B0604020202020204" pitchFamily="34" charset="0"/>
              </a:rPr>
              <a:t>şekeri</a:t>
            </a:r>
            <a:r>
              <a:rPr lang="tr-TR" sz="2800" i="1" dirty="0">
                <a:solidFill>
                  <a:srgbClr val="1C1C1C"/>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d</a:t>
            </a:r>
            <a:r>
              <a:rPr lang="tr-TR" sz="2800" i="1" dirty="0">
                <a:solidFill>
                  <a:srgbClr val="2F2F2F"/>
                </a:solidFill>
                <a:ea typeface="Times New Roman" panose="02020603050405020304" pitchFamily="18" charset="0"/>
                <a:cs typeface="Arial" panose="020B0604020202020204" pitchFamily="34" charset="0"/>
              </a:rPr>
              <a:t>üşüklüğü</a:t>
            </a:r>
            <a:r>
              <a:rPr lang="tr-TR" sz="2800" i="1" dirty="0">
                <a:solidFill>
                  <a:srgbClr val="424242"/>
                </a:solidFill>
                <a:ea typeface="Times New Roman" panose="02020603050405020304" pitchFamily="18" charset="0"/>
                <a:cs typeface="Arial" panose="020B0604020202020204" pitchFamily="34" charset="0"/>
              </a:rPr>
              <a:t>  </a:t>
            </a:r>
            <a:r>
              <a:rPr lang="tr-TR" sz="2800" i="1" spc="25" dirty="0">
                <a:solidFill>
                  <a:srgbClr val="424242"/>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d</a:t>
            </a:r>
            <a:r>
              <a:rPr lang="tr-TR" sz="2800" i="1" dirty="0">
                <a:solidFill>
                  <a:srgbClr val="2F2F2F"/>
                </a:solidFill>
                <a:ea typeface="Times New Roman" panose="02020603050405020304" pitchFamily="18" charset="0"/>
                <a:cs typeface="Arial" panose="020B0604020202020204" pitchFamily="34" charset="0"/>
              </a:rPr>
              <a:t>i</a:t>
            </a:r>
            <a:r>
              <a:rPr lang="tr-TR" sz="2800" i="1" dirty="0">
                <a:solidFill>
                  <a:srgbClr val="424242"/>
                </a:solidFill>
                <a:ea typeface="Times New Roman" panose="02020603050405020304" pitchFamily="18" charset="0"/>
                <a:cs typeface="Arial" panose="020B0604020202020204" pitchFamily="34" charset="0"/>
              </a:rPr>
              <a:t>y</a:t>
            </a:r>
            <a:r>
              <a:rPr lang="tr-TR" sz="2800" i="1" dirty="0">
                <a:solidFill>
                  <a:srgbClr val="2F2F2F"/>
                </a:solidFill>
                <a:ea typeface="Times New Roman" panose="02020603050405020304" pitchFamily="18" charset="0"/>
                <a:cs typeface="Arial" panose="020B0604020202020204" pitchFamily="34" charset="0"/>
              </a:rPr>
              <a:t>a</a:t>
            </a:r>
            <a:r>
              <a:rPr lang="tr-TR" sz="2800" i="1" dirty="0">
                <a:solidFill>
                  <a:srgbClr val="424242"/>
                </a:solidFill>
                <a:ea typeface="Times New Roman" panose="02020603050405020304" pitchFamily="18" charset="0"/>
                <a:cs typeface="Arial" panose="020B0604020202020204" pitchFamily="34" charset="0"/>
              </a:rPr>
              <a:t>be</a:t>
            </a:r>
            <a:r>
              <a:rPr lang="tr-TR" sz="2800" i="1" dirty="0">
                <a:solidFill>
                  <a:srgbClr val="2F2F2F"/>
                </a:solidFill>
                <a:ea typeface="Times New Roman" panose="02020603050405020304" pitchFamily="18" charset="0"/>
                <a:cs typeface="Arial" panose="020B0604020202020204" pitchFamily="34" charset="0"/>
              </a:rPr>
              <a:t>tli </a:t>
            </a:r>
            <a:r>
              <a:rPr lang="tr-TR" sz="2800" i="1" dirty="0">
                <a:solidFill>
                  <a:srgbClr val="424242"/>
                </a:solidFill>
                <a:ea typeface="Times New Roman" panose="02020603050405020304" pitchFamily="18" charset="0"/>
                <a:cs typeface="Arial" panose="020B0604020202020204" pitchFamily="34" charset="0"/>
              </a:rPr>
              <a:t>çocuklar için acil </a:t>
            </a:r>
            <a:r>
              <a:rPr lang="tr-TR" sz="2800" i="1" dirty="0">
                <a:solidFill>
                  <a:srgbClr val="2F2F2F"/>
                </a:solidFill>
                <a:ea typeface="Times New Roman" panose="02020603050405020304" pitchFamily="18" charset="0"/>
                <a:cs typeface="Arial" panose="020B0604020202020204" pitchFamily="34" charset="0"/>
              </a:rPr>
              <a:t>bir </a:t>
            </a:r>
            <a:r>
              <a:rPr lang="tr-TR" sz="2800" i="1" dirty="0">
                <a:solidFill>
                  <a:srgbClr val="424242"/>
                </a:solidFill>
                <a:ea typeface="Times New Roman" panose="02020603050405020304" pitchFamily="18" charset="0"/>
                <a:cs typeface="Arial" panose="020B0604020202020204" pitchFamily="34" charset="0"/>
              </a:rPr>
              <a:t>d</a:t>
            </a:r>
            <a:r>
              <a:rPr lang="tr-TR" sz="2800" i="1" dirty="0">
                <a:solidFill>
                  <a:srgbClr val="2F2F2F"/>
                </a:solidFill>
                <a:ea typeface="Times New Roman" panose="02020603050405020304" pitchFamily="18" charset="0"/>
                <a:cs typeface="Arial" panose="020B0604020202020204" pitchFamily="34" charset="0"/>
              </a:rPr>
              <a:t>uru</a:t>
            </a:r>
            <a:r>
              <a:rPr lang="tr-TR" sz="2800" i="1" dirty="0">
                <a:solidFill>
                  <a:srgbClr val="424242"/>
                </a:solidFill>
                <a:ea typeface="Times New Roman" panose="02020603050405020304" pitchFamily="18" charset="0"/>
                <a:cs typeface="Arial" panose="020B0604020202020204" pitchFamily="34" charset="0"/>
              </a:rPr>
              <a:t>mdu</a:t>
            </a:r>
            <a:r>
              <a:rPr lang="tr-TR" sz="2800" i="1" dirty="0">
                <a:solidFill>
                  <a:srgbClr val="2F2F2F"/>
                </a:solidFill>
                <a:ea typeface="Times New Roman" panose="02020603050405020304" pitchFamily="18" charset="0"/>
                <a:cs typeface="Arial" panose="020B0604020202020204" pitchFamily="34" charset="0"/>
              </a:rPr>
              <a:t>r </a:t>
            </a:r>
            <a:r>
              <a:rPr lang="tr-TR" sz="2800" i="1" dirty="0">
                <a:solidFill>
                  <a:srgbClr val="575757"/>
                </a:solidFill>
                <a:ea typeface="Times New Roman" panose="02020603050405020304" pitchFamily="18" charset="0"/>
                <a:cs typeface="Arial" panose="020B0604020202020204" pitchFamily="34" charset="0"/>
              </a:rPr>
              <a:t>v</a:t>
            </a:r>
            <a:r>
              <a:rPr lang="tr-TR" sz="2800" i="1" dirty="0">
                <a:solidFill>
                  <a:srgbClr val="2F2F2F"/>
                </a:solidFill>
                <a:ea typeface="Times New Roman" panose="02020603050405020304" pitchFamily="18" charset="0"/>
                <a:cs typeface="Arial" panose="020B0604020202020204" pitchFamily="34" charset="0"/>
              </a:rPr>
              <a:t>e  </a:t>
            </a:r>
            <a:r>
              <a:rPr lang="tr-TR" sz="2800" i="1" dirty="0">
                <a:solidFill>
                  <a:srgbClr val="424242"/>
                </a:solidFill>
                <a:ea typeface="Times New Roman" panose="02020603050405020304" pitchFamily="18" charset="0"/>
                <a:cs typeface="Arial" panose="020B0604020202020204" pitchFamily="34" charset="0"/>
              </a:rPr>
              <a:t>gerek</a:t>
            </a:r>
            <a:r>
              <a:rPr lang="tr-TR" sz="2800" i="1" spc="-5" dirty="0">
                <a:solidFill>
                  <a:srgbClr val="424242"/>
                </a:solidFill>
                <a:ea typeface="Times New Roman" panose="02020603050405020304" pitchFamily="18" charset="0"/>
                <a:cs typeface="Arial" panose="020B0604020202020204" pitchFamily="34" charset="0"/>
              </a:rPr>
              <a:t>l</a:t>
            </a:r>
            <a:r>
              <a:rPr lang="tr-TR" sz="2800" i="1" dirty="0">
                <a:solidFill>
                  <a:srgbClr val="2F2F2F"/>
                </a:solidFill>
                <a:ea typeface="Times New Roman" panose="02020603050405020304" pitchFamily="18" charset="0"/>
                <a:cs typeface="Arial" panose="020B0604020202020204" pitchFamily="34" charset="0"/>
              </a:rPr>
              <a:t>i     </a:t>
            </a:r>
            <a:r>
              <a:rPr lang="tr-TR" sz="2800" i="1" dirty="0">
                <a:solidFill>
                  <a:srgbClr val="424242"/>
                </a:solidFill>
                <a:ea typeface="Times New Roman" panose="02020603050405020304" pitchFamily="18" charset="0"/>
                <a:cs typeface="Arial" panose="020B0604020202020204" pitchFamily="34" charset="0"/>
              </a:rPr>
              <a:t>müdahale yapılmadığında</a:t>
            </a:r>
            <a:r>
              <a:rPr lang="tr-TR" sz="2800" i="1" dirty="0">
                <a:solidFill>
                  <a:srgbClr val="1C1C1C"/>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şe</a:t>
            </a:r>
            <a:r>
              <a:rPr lang="tr-TR" sz="2800" i="1" dirty="0">
                <a:solidFill>
                  <a:srgbClr val="2F2F2F"/>
                </a:solidFill>
                <a:ea typeface="Times New Roman" panose="02020603050405020304" pitchFamily="18" charset="0"/>
                <a:cs typeface="Arial" panose="020B0604020202020204" pitchFamily="34" charset="0"/>
              </a:rPr>
              <a:t>k</a:t>
            </a:r>
            <a:r>
              <a:rPr lang="tr-TR" sz="2800" i="1" dirty="0">
                <a:solidFill>
                  <a:srgbClr val="424242"/>
                </a:solidFill>
                <a:ea typeface="Times New Roman" panose="02020603050405020304" pitchFamily="18" charset="0"/>
                <a:cs typeface="Arial" panose="020B0604020202020204" pitchFamily="34" charset="0"/>
              </a:rPr>
              <a:t>e</a:t>
            </a:r>
            <a:r>
              <a:rPr lang="tr-TR" sz="2800" i="1" dirty="0">
                <a:solidFill>
                  <a:srgbClr val="2F2F2F"/>
                </a:solidFill>
                <a:ea typeface="Times New Roman" panose="02020603050405020304" pitchFamily="18" charset="0"/>
                <a:cs typeface="Arial" panose="020B0604020202020204" pitchFamily="34" charset="0"/>
              </a:rPr>
              <a:t>r komasına   </a:t>
            </a:r>
            <a:r>
              <a:rPr lang="tr-TR" sz="2800" i="1" spc="15" dirty="0">
                <a:solidFill>
                  <a:srgbClr val="2F2F2F"/>
                </a:solidFill>
                <a:ea typeface="Times New Roman" panose="02020603050405020304" pitchFamily="18" charset="0"/>
                <a:cs typeface="Arial" panose="020B0604020202020204" pitchFamily="34" charset="0"/>
              </a:rPr>
              <a:t> </a:t>
            </a:r>
            <a:r>
              <a:rPr lang="tr-TR" sz="2800" i="1" dirty="0">
                <a:solidFill>
                  <a:srgbClr val="424242"/>
                </a:solidFill>
                <a:ea typeface="Times New Roman" panose="02020603050405020304" pitchFamily="18" charset="0"/>
                <a:cs typeface="Arial" panose="020B0604020202020204" pitchFamily="34" charset="0"/>
              </a:rPr>
              <a:t>girm</a:t>
            </a:r>
            <a:r>
              <a:rPr lang="tr-TR" sz="2800" i="1" dirty="0">
                <a:solidFill>
                  <a:srgbClr val="2F2F2F"/>
                </a:solidFill>
                <a:ea typeface="Times New Roman" panose="02020603050405020304" pitchFamily="18" charset="0"/>
                <a:cs typeface="Arial" panose="020B0604020202020204" pitchFamily="34" charset="0"/>
              </a:rPr>
              <a:t>elerine   </a:t>
            </a:r>
            <a:r>
              <a:rPr lang="tr-TR" sz="2800" i="1" spc="2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nede</a:t>
            </a:r>
            <a:r>
              <a:rPr lang="tr-TR" sz="2800" i="1" dirty="0">
                <a:solidFill>
                  <a:srgbClr val="424242"/>
                </a:solidFill>
                <a:ea typeface="Times New Roman" panose="02020603050405020304" pitchFamily="18" charset="0"/>
                <a:cs typeface="Arial" panose="020B0604020202020204" pitchFamily="34" charset="0"/>
              </a:rPr>
              <a:t>n </a:t>
            </a:r>
            <a:r>
              <a:rPr lang="tr-TR" sz="2800" i="1" dirty="0">
                <a:solidFill>
                  <a:srgbClr val="2F2F2F"/>
                </a:solidFill>
                <a:ea typeface="Times New Roman" panose="02020603050405020304" pitchFamily="18" charset="0"/>
                <a:cs typeface="Arial" panose="020B0604020202020204" pitchFamily="34" charset="0"/>
              </a:rPr>
              <a:t>olabileceğinden  </a:t>
            </a:r>
            <a:r>
              <a:rPr lang="tr-TR" sz="2800" i="1" dirty="0">
                <a:solidFill>
                  <a:srgbClr val="424242"/>
                </a:solidFill>
                <a:ea typeface="Times New Roman" panose="02020603050405020304" pitchFamily="18" charset="0"/>
                <a:cs typeface="Arial" panose="020B0604020202020204" pitchFamily="34" charset="0"/>
              </a:rPr>
              <a:t>aşağıdaki</a:t>
            </a:r>
            <a:r>
              <a:rPr lang="tr-TR" sz="2800" i="1" dirty="0">
                <a:solidFill>
                  <a:srgbClr val="2F2F2F"/>
                </a:solidFill>
                <a:ea typeface="Times New Roman" panose="02020603050405020304" pitchFamily="18" charset="0"/>
                <a:cs typeface="Arial" panose="020B0604020202020204" pitchFamily="34" charset="0"/>
              </a:rPr>
              <a:t> h</a:t>
            </a:r>
            <a:r>
              <a:rPr lang="tr-TR" sz="2800" i="1" dirty="0">
                <a:solidFill>
                  <a:srgbClr val="424242"/>
                </a:solidFill>
                <a:ea typeface="Times New Roman" panose="02020603050405020304" pitchFamily="18" charset="0"/>
                <a:cs typeface="Arial" panose="020B0604020202020204" pitchFamily="34" charset="0"/>
              </a:rPr>
              <a:t>us</a:t>
            </a:r>
            <a:r>
              <a:rPr lang="tr-TR" sz="2800" i="1" dirty="0">
                <a:solidFill>
                  <a:srgbClr val="1C1C1C"/>
                </a:solidFill>
                <a:ea typeface="Times New Roman" panose="02020603050405020304" pitchFamily="18" charset="0"/>
                <a:cs typeface="Arial" panose="020B0604020202020204" pitchFamily="34" charset="0"/>
              </a:rPr>
              <a:t>u</a:t>
            </a:r>
            <a:r>
              <a:rPr lang="tr-TR" sz="2800" i="1" dirty="0">
                <a:solidFill>
                  <a:srgbClr val="424242"/>
                </a:solidFill>
                <a:ea typeface="Times New Roman" panose="02020603050405020304" pitchFamily="18" charset="0"/>
                <a:cs typeface="Arial" panose="020B0604020202020204" pitchFamily="34" charset="0"/>
              </a:rPr>
              <a:t>s</a:t>
            </a:r>
            <a:r>
              <a:rPr lang="tr-TR" sz="2800" i="1" dirty="0">
                <a:solidFill>
                  <a:srgbClr val="0B0B0B"/>
                </a:solidFill>
                <a:ea typeface="Times New Roman" panose="02020603050405020304" pitchFamily="18" charset="0"/>
                <a:cs typeface="Arial" panose="020B0604020202020204" pitchFamily="34" charset="0"/>
              </a:rPr>
              <a:t>l</a:t>
            </a:r>
            <a:r>
              <a:rPr lang="tr-TR" sz="2800" i="1" dirty="0">
                <a:solidFill>
                  <a:srgbClr val="2F2F2F"/>
                </a:solidFill>
                <a:ea typeface="Times New Roman" panose="02020603050405020304" pitchFamily="18" charset="0"/>
                <a:cs typeface="Arial" panose="020B0604020202020204" pitchFamily="34" charset="0"/>
              </a:rPr>
              <a:t>a</a:t>
            </a:r>
            <a:r>
              <a:rPr lang="tr-TR" sz="2800" i="1" dirty="0">
                <a:solidFill>
                  <a:srgbClr val="424242"/>
                </a:solidFill>
                <a:ea typeface="Times New Roman" panose="02020603050405020304" pitchFamily="18" charset="0"/>
                <a:cs typeface="Arial" panose="020B0604020202020204" pitchFamily="34" charset="0"/>
              </a:rPr>
              <a:t>r</a:t>
            </a:r>
            <a:r>
              <a:rPr lang="tr-TR" sz="2800" i="1" dirty="0">
                <a:solidFill>
                  <a:srgbClr val="2F2F2F"/>
                </a:solidFill>
                <a:ea typeface="Times New Roman" panose="02020603050405020304" pitchFamily="18" charset="0"/>
                <a:cs typeface="Arial" panose="020B0604020202020204" pitchFamily="34" charset="0"/>
              </a:rPr>
              <a:t>a dikk</a:t>
            </a:r>
            <a:r>
              <a:rPr lang="tr-TR" sz="2800" i="1" dirty="0">
                <a:solidFill>
                  <a:srgbClr val="1C1C1C"/>
                </a:solidFill>
                <a:ea typeface="Times New Roman" panose="02020603050405020304" pitchFamily="18" charset="0"/>
                <a:cs typeface="Arial" panose="020B0604020202020204" pitchFamily="34" charset="0"/>
              </a:rPr>
              <a:t>a</a:t>
            </a:r>
            <a:r>
              <a:rPr lang="tr-TR" sz="2800" i="1" dirty="0">
                <a:solidFill>
                  <a:srgbClr val="2F2F2F"/>
                </a:solidFill>
                <a:ea typeface="Times New Roman" panose="02020603050405020304" pitchFamily="18" charset="0"/>
                <a:cs typeface="Arial" panose="020B0604020202020204" pitchFamily="34" charset="0"/>
              </a:rPr>
              <a:t>t </a:t>
            </a:r>
            <a:r>
              <a:rPr lang="tr-TR" sz="2800" i="1" spc="50"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edilmesi </a:t>
            </a:r>
            <a:r>
              <a:rPr lang="tr-TR" sz="2800" i="1" spc="55" dirty="0">
                <a:solidFill>
                  <a:srgbClr val="2F2F2F"/>
                </a:solidFill>
                <a:ea typeface="Times New Roman" panose="02020603050405020304" pitchFamily="18" charset="0"/>
                <a:cs typeface="Arial" panose="020B0604020202020204" pitchFamily="34" charset="0"/>
              </a:rPr>
              <a:t> </a:t>
            </a:r>
            <a:r>
              <a:rPr lang="tr-TR" sz="2800" i="1" dirty="0">
                <a:solidFill>
                  <a:srgbClr val="2F2F2F"/>
                </a:solidFill>
                <a:ea typeface="Times New Roman" panose="02020603050405020304" pitchFamily="18" charset="0"/>
                <a:cs typeface="Arial" panose="020B0604020202020204" pitchFamily="34" charset="0"/>
              </a:rPr>
              <a:t>g</a:t>
            </a:r>
            <a:r>
              <a:rPr lang="tr-TR" sz="2800" i="1" dirty="0">
                <a:solidFill>
                  <a:srgbClr val="424242"/>
                </a:solidFill>
                <a:ea typeface="Times New Roman" panose="02020603050405020304" pitchFamily="18" charset="0"/>
                <a:cs typeface="Arial" panose="020B0604020202020204" pitchFamily="34" charset="0"/>
              </a:rPr>
              <a:t>er</a:t>
            </a:r>
            <a:r>
              <a:rPr lang="tr-TR" sz="2800" i="1" dirty="0">
                <a:solidFill>
                  <a:srgbClr val="2F2F2F"/>
                </a:solidFill>
                <a:ea typeface="Times New Roman" panose="02020603050405020304" pitchFamily="18" charset="0"/>
                <a:cs typeface="Arial" panose="020B0604020202020204" pitchFamily="34" charset="0"/>
              </a:rPr>
              <a:t>ekmektedi</a:t>
            </a:r>
            <a:r>
              <a:rPr lang="tr-TR" sz="2800" i="1" spc="-5" dirty="0">
                <a:solidFill>
                  <a:srgbClr val="2F2F2F"/>
                </a:solidFill>
                <a:ea typeface="Times New Roman" panose="02020603050405020304" pitchFamily="18" charset="0"/>
                <a:cs typeface="Arial" panose="020B0604020202020204" pitchFamily="34" charset="0"/>
              </a:rPr>
              <a:t>r</a:t>
            </a:r>
            <a:r>
              <a:rPr lang="tr-TR" sz="2800" i="1" dirty="0">
                <a:solidFill>
                  <a:srgbClr val="424242"/>
                </a:solidFill>
                <a:ea typeface="Times New Roman" panose="02020603050405020304" pitchFamily="18" charset="0"/>
                <a:cs typeface="Arial" panose="020B0604020202020204" pitchFamily="34" charset="0"/>
              </a:rPr>
              <a:t>.</a:t>
            </a:r>
            <a:endParaRPr lang="tr-TR" sz="2800" i="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6364424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3885</TotalTime>
  <Words>728</Words>
  <Application>Microsoft Office PowerPoint</Application>
  <PresentationFormat>Ekran Gösterisi (4:3)</PresentationFormat>
  <Paragraphs>102</Paragraphs>
  <Slides>27</Slides>
  <Notes>7</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PowerPoint Sunusu</vt:lpstr>
      <vt:lpstr>OKULDA DİYABET EĞİTİMİ PROGRAMI   OKUL YÖNETİMİNİN  VE  ÖĞRETMENİN SORUMLULUKLARI</vt:lpstr>
      <vt:lpstr>                        OKULDA SAĞLIK HİZMETLERİ NEDİR?              Öğrencilerin, okul çalışanlarının   * sağlığının değerlendirilmesi,   * geliştirilmesi,   * okulda sağlık bilincinin sağlanması ve   * sürdürülmesi,   * öğrenciye dolayısıyla topluma sağlık eğitiminin verilebilmesi için yapılan çalışmaların tümünü ifade eder.                             </vt:lpstr>
      <vt:lpstr>                      OKULDA SAĞLIK NEDEN ÖNEMLİDİR?            *Erken fark edilen büyüme-gelişme bozukluklarının önüne geçmek daha kolaydır.           * Bu dönemde alınacak koruyucu önlemler yaşam boyu yararlı olur.           * Okul ortamında kazaların gelişmesi olasılığı azaltır.           *Görme ve işitme sorunlarının öğrencileri başarısızlığa götürmesinin önüne geçilmesi.     </vt:lpstr>
      <vt:lpstr>          Bu amaçla Bakanlığımız okulda sağlık alanında, paydaş bakanlıklar, kurum ve kuruluşlarla çeşitli protokoller, iş birliktelikleri yaparak geleceğimizin teminatı olan çocuklarımıza, okul çalışanlarına ve dolayısıyla da tüm toplumu bu sürece katmış oluyor.             Bakanlığımızın yapmış olduğu ve halen yürürlükte okulda sağlık ve çocuklarımızın sağlık bilinçlerini yükseltmek için uygulanan projelerimizden bazıları şunlardır. </vt:lpstr>
      <vt:lpstr>         Bakanlığımız ve Sağlık Bakanlığı arasında imzalanan “Okul Sağlığı Hizmetleri İş birliği Protokolü” çerçevesinde  yapılan ve bizi bir araya toplayan            Bakanlığımız, Sağlık Bakanlığı, Türkiye Halk Sağlığı Kurumu Ve Çocuk Endokrinoloji Derneği arasında yapılan   OKULDA DİYABET PROGRAMI İŞ BİRLİĞİ PROTOKOLÜ    </vt:lpstr>
      <vt:lpstr>OKUL YÖNETİMİNİN SORUMLULUKLARI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Her  yıl 14  Kasım  Dünya  Diyabet   Günü'nde " Çocuklarda    Diyabet"   konulu etkinlik   düzenlemek  ve bu amaçla http://okulsagligi.meb.gov.tr   adresindeki    videoların    kullanılmasını  sağlamak.   •  Hipoglisemi gibi  acil  durumlarda diyabetli    öğrenciye genelge   hükümleri kapsamında gerekli  yardımları    sağlamak,   </vt:lpstr>
      <vt:lpstr>PowerPoint Sunusu</vt:lpstr>
      <vt:lpstr>PowerPoint Sunusu</vt:lpstr>
      <vt:lpstr>ÖĞRETMENİN  SORUMLULUKLARI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JÜLİDE ÖZTÜRK</dc:creator>
  <cp:lastModifiedBy>songul</cp:lastModifiedBy>
  <cp:revision>523</cp:revision>
  <dcterms:created xsi:type="dcterms:W3CDTF">2017-02-14T09:34:15Z</dcterms:created>
  <dcterms:modified xsi:type="dcterms:W3CDTF">2018-10-17T16:07:24Z</dcterms:modified>
</cp:coreProperties>
</file>