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351" r:id="rId2"/>
    <p:sldId id="350" r:id="rId3"/>
    <p:sldId id="333" r:id="rId4"/>
    <p:sldId id="344" r:id="rId5"/>
    <p:sldId id="352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FA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tr-TR" sz="2200" b="1" baseline="0" smtClean="0">
                <a:solidFill>
                  <a:srgbClr val="FF0000"/>
                </a:solidFill>
              </a:rPr>
              <a:t> </a:t>
            </a:r>
            <a:r>
              <a:rPr lang="tr-TR" sz="2200" b="1" baseline="0" smtClean="0">
                <a:solidFill>
                  <a:schemeClr val="tx1"/>
                </a:solidFill>
              </a:rPr>
              <a:t>okul  TÜRLERİ  </a:t>
            </a:r>
            <a:r>
              <a:rPr lang="tr-TR" sz="2200" b="1" baseline="0" smtClean="0">
                <a:solidFill>
                  <a:srgbClr val="FF0000"/>
                </a:solidFill>
              </a:rPr>
              <a:t>ORANI</a:t>
            </a:r>
            <a:endParaRPr lang="en-US" sz="22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987397227235742"/>
          <c:y val="1.4431642102769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63580779467437"/>
          <c:y val="0.17545938114273726"/>
          <c:w val="0.53878592348661769"/>
          <c:h val="0.67319613869004968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Resmi/Özel Oranı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DA-4C90-8D20-58B237D21CE4}"/>
              </c:ext>
            </c:extLst>
          </c:dPt>
          <c:dPt>
            <c:idx val="1"/>
            <c:bubble3D val="0"/>
            <c:spPr>
              <a:solidFill>
                <a:srgbClr val="FA620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DA-4C90-8D20-58B237D21CE4}"/>
              </c:ext>
            </c:extLst>
          </c:dPt>
          <c:dLbls>
            <c:dLbl>
              <c:idx val="0"/>
              <c:layout>
                <c:manualLayout>
                  <c:x val="0.19515012285338507"/>
                  <c:y val="6.754228902255603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91 resmi 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54038515098493"/>
                      <c:h val="0.16878546648506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DA-4C90-8D20-58B237D21CE4}"/>
                </c:ext>
              </c:extLst>
            </c:dLbl>
            <c:dLbl>
              <c:idx val="1"/>
              <c:layout>
                <c:manualLayout>
                  <c:x val="-0.19306077454458179"/>
                  <c:y val="-6.22008552802808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% 9 özel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6379608313104596"/>
                      <c:h val="0.21020231674978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EDA-4C90-8D20-58B237D21CE4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Sayfa1!$A$2:$A$3</c:f>
              <c:strCache>
                <c:ptCount val="2"/>
                <c:pt idx="0">
                  <c:v>Resmi</c:v>
                </c:pt>
                <c:pt idx="1">
                  <c:v>Özel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122226</c:v>
                </c:pt>
                <c:pt idx="1">
                  <c:v>12493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DA-4C90-8D20-58B237D21C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C6E501D-B29A-4F7C-A7B8-F2B7BA190B07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DBBFA85B-8BD4-4AA7-B082-DEEDE3642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F942459-B653-453E-B15C-8E7CB4E32CA7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2CC0B56-A55E-4709-B6A7-F0C5FB5A3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B0FD6-7871-401C-BD1E-05FEED2000AB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000E-B766-4640-8EE5-312C17AF7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2018-2019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HOŞ GELDİNİZ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 KURUMLARI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5" y="284398"/>
            <a:ext cx="1850789" cy="185078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681655" y="645760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3" y="483190"/>
            <a:ext cx="1182110" cy="9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531" y="22973"/>
            <a:ext cx="12192000" cy="68368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23773" y="1577914"/>
            <a:ext cx="54213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681.736    nüfus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145    resmi okul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    özel okul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134.000   öğrenci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7.632    öğretmen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 proje okulu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SzPct val="105000"/>
              <a:buFont typeface="Wingdings" panose="05000000000000000000" pitchFamily="2" charset="2"/>
              <a:buChar char=""/>
            </a:pP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Tematik Meslek Lisesi</a:t>
            </a:r>
          </a:p>
        </p:txBody>
      </p:sp>
      <p:pic>
        <p:nvPicPr>
          <p:cNvPr id="11" name="Picture 2" descr="http://www.pendik.bel.tr/data/sayfa/584ab48cc9b89_1.jpg?1481290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49" y="2471599"/>
            <a:ext cx="3573329" cy="238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707197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PENDİK’TE  SAYILARLA  EĞİTİM</a:t>
            </a:r>
            <a:endParaRPr lang="tr-T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098344" y="83839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99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r="7807" b="32959"/>
          <a:stretch/>
        </p:blipFill>
        <p:spPr>
          <a:xfrm>
            <a:off x="-2906" y="40640"/>
            <a:ext cx="12192000" cy="683689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9"/>
            <a:ext cx="12192000" cy="705536"/>
          </a:xfrm>
          <a:prstGeom prst="rect">
            <a:avLst/>
          </a:prstGeom>
        </p:spPr>
      </p:pic>
      <p:graphicFrame>
        <p:nvGraphicFramePr>
          <p:cNvPr id="11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4883"/>
              </p:ext>
            </p:extLst>
          </p:nvPr>
        </p:nvGraphicFramePr>
        <p:xfrm>
          <a:off x="753696" y="2546438"/>
          <a:ext cx="6185584" cy="260468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4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47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Okul Türü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Okul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Öğretmen Sayıları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Öğrenci 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/>
                        <a:t>Derslik </a:t>
                      </a:r>
                      <a:r>
                        <a:rPr lang="tr-TR" sz="1600" b="1" u="none" strike="noStrike" smtClean="0"/>
                        <a:t/>
                      </a:r>
                      <a:br>
                        <a:rPr lang="tr-TR" sz="1600" b="1" u="none" strike="noStrike" smtClean="0"/>
                      </a:br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smtClean="0"/>
                        <a:t>Derslik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Başına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Düşen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Öğrenci </a:t>
                      </a:r>
                    </a:p>
                    <a:p>
                      <a:pPr algn="ctr" fontAlgn="ctr"/>
                      <a:r>
                        <a:rPr lang="tr-TR" sz="1600" b="1" u="none" strike="noStrike" smtClean="0"/>
                        <a:t>Sayısı</a:t>
                      </a:r>
                      <a:endParaRPr lang="tr-TR" sz="16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u="none" strike="noStrike" smtClean="0"/>
                        <a:t>Resmi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5.787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122.226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3.810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u="none" strike="noStrike" kern="1200" smtClean="0"/>
                        <a:t>32</a:t>
                      </a:r>
                      <a:endParaRPr kumimoji="0" lang="tr-TR" sz="2000" b="1" i="0" u="none" strike="noStrike" kern="1200" smtClean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0" u="none" strike="noStrike" smtClean="0"/>
                        <a:t>   </a:t>
                      </a:r>
                      <a:r>
                        <a:rPr lang="tr-TR" sz="2000" b="0" u="none" strike="noStrike" baseline="0" smtClean="0"/>
                        <a:t> </a:t>
                      </a:r>
                      <a:r>
                        <a:rPr lang="tr-TR" sz="2000" b="0" u="none" strike="noStrike" smtClean="0"/>
                        <a:t>Özel  </a:t>
                      </a:r>
                      <a:endParaRPr lang="tr-TR" sz="2000" b="0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126 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1.845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12.493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513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smtClean="0"/>
                        <a:t>24</a:t>
                      </a:r>
                      <a:endParaRPr lang="tr-TR" sz="20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/>
                        <a:t>Toplam</a:t>
                      </a:r>
                      <a:endParaRPr lang="tr-TR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7.632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134.719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4.323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u="none" strike="noStrike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tr-TR" sz="20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822842010"/>
              </p:ext>
            </p:extLst>
          </p:nvPr>
        </p:nvGraphicFramePr>
        <p:xfrm>
          <a:off x="7437628" y="1971040"/>
          <a:ext cx="4278979" cy="35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12 Metin kutusu"/>
          <p:cNvSpPr txBox="1"/>
          <p:nvPr/>
        </p:nvSpPr>
        <p:spPr>
          <a:xfrm>
            <a:off x="650240" y="40640"/>
            <a:ext cx="861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Örgün Eğitim Kurumları</a:t>
            </a:r>
            <a:endParaRPr lang="tr-TR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098344" y="83839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KURUM </a:t>
            </a:r>
          </a:p>
          <a:p>
            <a:r>
              <a:rPr lang="tr-TR" dirty="0" smtClean="0"/>
              <a:t>LOGOSU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23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" y="3175"/>
            <a:ext cx="12192000" cy="6851650"/>
          </a:xfrm>
          <a:prstGeom prst="rect">
            <a:avLst/>
          </a:prstGeom>
          <a:noFill/>
        </p:spPr>
      </p:pic>
      <p:sp>
        <p:nvSpPr>
          <p:cNvPr id="23" name="Metin kutusu 22"/>
          <p:cNvSpPr txBox="1"/>
          <p:nvPr/>
        </p:nvSpPr>
        <p:spPr>
          <a:xfrm>
            <a:off x="10261600" y="1585563"/>
            <a:ext cx="147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P E N D İ K </a:t>
            </a:r>
          </a:p>
          <a:p>
            <a:pPr algn="ctr"/>
            <a:r>
              <a:rPr lang="tr-TR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İLÇE  MEM</a:t>
            </a:r>
            <a:endParaRPr lang="tr-TR" sz="2000" b="1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322560" y="2420739"/>
            <a:ext cx="138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2018-2019</a:t>
            </a:r>
            <a:endParaRPr lang="tr-T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6524" y="568289"/>
            <a:ext cx="923956" cy="759318"/>
          </a:xfrm>
          <a:prstGeom prst="rect">
            <a:avLst/>
          </a:prstGeom>
          <a:noFill/>
        </p:spPr>
      </p:pic>
      <p:pic>
        <p:nvPicPr>
          <p:cNvPr id="1030" name="Picture 6" descr="C:\Users\pro\Desktop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90" y="5123872"/>
            <a:ext cx="2291170" cy="1734128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42672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EDERİZ</a:t>
            </a:r>
            <a:endParaRPr lang="tr-TR" sz="36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13" y="-127322"/>
            <a:ext cx="3754435" cy="37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3635</TotalTime>
  <Words>96</Words>
  <Application>Microsoft Office PowerPoint</Application>
  <PresentationFormat>Geniş ekran</PresentationFormat>
  <Paragraphs>55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ademersoy</dc:creator>
  <cp:lastModifiedBy>Pendik</cp:lastModifiedBy>
  <cp:revision>204</cp:revision>
  <dcterms:created xsi:type="dcterms:W3CDTF">2016-04-26T17:57:06Z</dcterms:created>
  <dcterms:modified xsi:type="dcterms:W3CDTF">2018-08-27T13:44:52Z</dcterms:modified>
</cp:coreProperties>
</file>