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39"/>
  </p:notesMasterIdLst>
  <p:sldIdLst>
    <p:sldId id="343" r:id="rId2"/>
    <p:sldId id="344" r:id="rId3"/>
    <p:sldId id="345" r:id="rId4"/>
    <p:sldId id="350" r:id="rId5"/>
    <p:sldId id="410" r:id="rId6"/>
    <p:sldId id="411" r:id="rId7"/>
    <p:sldId id="354" r:id="rId8"/>
    <p:sldId id="368" r:id="rId9"/>
    <p:sldId id="382" r:id="rId10"/>
    <p:sldId id="383" r:id="rId11"/>
    <p:sldId id="369" r:id="rId12"/>
    <p:sldId id="384" r:id="rId13"/>
    <p:sldId id="370" r:id="rId14"/>
    <p:sldId id="371" r:id="rId15"/>
    <p:sldId id="388" r:id="rId16"/>
    <p:sldId id="389" r:id="rId17"/>
    <p:sldId id="372" r:id="rId18"/>
    <p:sldId id="390" r:id="rId19"/>
    <p:sldId id="391" r:id="rId20"/>
    <p:sldId id="373" r:id="rId21"/>
    <p:sldId id="386" r:id="rId22"/>
    <p:sldId id="387" r:id="rId23"/>
    <p:sldId id="374" r:id="rId24"/>
    <p:sldId id="400" r:id="rId25"/>
    <p:sldId id="401" r:id="rId26"/>
    <p:sldId id="402" r:id="rId27"/>
    <p:sldId id="403" r:id="rId28"/>
    <p:sldId id="404" r:id="rId29"/>
    <p:sldId id="405" r:id="rId30"/>
    <p:sldId id="406" r:id="rId31"/>
    <p:sldId id="361" r:id="rId32"/>
    <p:sldId id="363" r:id="rId33"/>
    <p:sldId id="365" r:id="rId34"/>
    <p:sldId id="364" r:id="rId35"/>
    <p:sldId id="397" r:id="rId36"/>
    <p:sldId id="398" r:id="rId37"/>
    <p:sldId id="399" r:id="rId3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AAD"/>
    <a:srgbClr val="8DB1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69" autoAdjust="0"/>
    <p:restoredTop sz="86406" autoAdjust="0"/>
  </p:normalViewPr>
  <p:slideViewPr>
    <p:cSldViewPr>
      <p:cViewPr varScale="1">
        <p:scale>
          <a:sx n="94" d="100"/>
          <a:sy n="94" d="100"/>
        </p:scale>
        <p:origin x="1320" y="192"/>
      </p:cViewPr>
      <p:guideLst>
        <p:guide orient="horz" pos="2160"/>
        <p:guide pos="2880"/>
      </p:guideLst>
    </p:cSldViewPr>
  </p:slideViewPr>
  <p:outlineViewPr>
    <p:cViewPr>
      <p:scale>
        <a:sx n="33" d="100"/>
        <a:sy n="33" d="100"/>
      </p:scale>
      <p:origin x="0" y="3495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481966-F985-45AB-8A27-731F06BA0461}"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tr-TR"/>
        </a:p>
      </dgm:t>
    </dgm:pt>
    <dgm:pt modelId="{DADCA299-E6A5-4266-BCCF-6139110B3982}">
      <dgm:prSet phldrT="[Metin]"/>
      <dgm:spPr/>
      <dgm:t>
        <a:bodyPr/>
        <a:lstStyle/>
        <a:p>
          <a:r>
            <a:rPr lang="tr-TR" dirty="0"/>
            <a:t>2011-2012</a:t>
          </a:r>
        </a:p>
      </dgm:t>
    </dgm:pt>
    <dgm:pt modelId="{8E12AA4B-D687-4D90-9557-0D5F2282A012}" type="parTrans" cxnId="{30BDB381-A309-40C4-8052-5DE3E0C8599A}">
      <dgm:prSet/>
      <dgm:spPr/>
      <dgm:t>
        <a:bodyPr/>
        <a:lstStyle/>
        <a:p>
          <a:endParaRPr lang="tr-TR"/>
        </a:p>
      </dgm:t>
    </dgm:pt>
    <dgm:pt modelId="{9C331855-BEFE-4A55-AD98-5701273E5AC7}" type="sibTrans" cxnId="{30BDB381-A309-40C4-8052-5DE3E0C8599A}">
      <dgm:prSet/>
      <dgm:spPr/>
      <dgm:t>
        <a:bodyPr/>
        <a:lstStyle/>
        <a:p>
          <a:endParaRPr lang="tr-TR"/>
        </a:p>
      </dgm:t>
    </dgm:pt>
    <dgm:pt modelId="{9913B26A-46FA-4607-AB6B-EDFDCFA33888}">
      <dgm:prSet phldrT="[Metin]"/>
      <dgm:spPr/>
      <dgm:t>
        <a:bodyPr/>
        <a:lstStyle/>
        <a:p>
          <a:r>
            <a:rPr lang="tr-TR" dirty="0"/>
            <a:t>İki aşamalı değerlendirme</a:t>
          </a:r>
        </a:p>
      </dgm:t>
    </dgm:pt>
    <dgm:pt modelId="{19014414-60BB-4734-B976-44B952ABC184}" type="parTrans" cxnId="{01EE6A19-4CC5-4384-BDDC-86AAD566429B}">
      <dgm:prSet/>
      <dgm:spPr/>
      <dgm:t>
        <a:bodyPr/>
        <a:lstStyle/>
        <a:p>
          <a:endParaRPr lang="tr-TR"/>
        </a:p>
      </dgm:t>
    </dgm:pt>
    <dgm:pt modelId="{EC15D0FF-43D6-451B-AA43-796F43B6824B}" type="sibTrans" cxnId="{01EE6A19-4CC5-4384-BDDC-86AAD566429B}">
      <dgm:prSet/>
      <dgm:spPr/>
      <dgm:t>
        <a:bodyPr/>
        <a:lstStyle/>
        <a:p>
          <a:endParaRPr lang="tr-TR"/>
        </a:p>
      </dgm:t>
    </dgm:pt>
    <dgm:pt modelId="{C7F5D20C-E2A5-43D4-BAEA-D0D82110712B}">
      <dgm:prSet phldrT="[Metin]"/>
      <dgm:spPr/>
      <dgm:t>
        <a:bodyPr/>
        <a:lstStyle/>
        <a:p>
          <a:r>
            <a:rPr lang="tr-TR" dirty="0"/>
            <a:t>Saha ziyareti</a:t>
          </a:r>
        </a:p>
      </dgm:t>
    </dgm:pt>
    <dgm:pt modelId="{A2CCEA1E-4995-4037-BF93-9EB925DA1AB5}" type="parTrans" cxnId="{E98349FF-7D7E-4466-A9E8-5443712EC3B4}">
      <dgm:prSet/>
      <dgm:spPr/>
      <dgm:t>
        <a:bodyPr/>
        <a:lstStyle/>
        <a:p>
          <a:endParaRPr lang="tr-TR"/>
        </a:p>
      </dgm:t>
    </dgm:pt>
    <dgm:pt modelId="{3F208255-719C-408A-BD86-755B41B63C0D}" type="sibTrans" cxnId="{E98349FF-7D7E-4466-A9E8-5443712EC3B4}">
      <dgm:prSet/>
      <dgm:spPr/>
      <dgm:t>
        <a:bodyPr/>
        <a:lstStyle/>
        <a:p>
          <a:endParaRPr lang="tr-TR"/>
        </a:p>
      </dgm:t>
    </dgm:pt>
    <dgm:pt modelId="{9A53F2D0-585A-4F28-8B17-E4CEBFDB513A}">
      <dgm:prSet phldrT="[Metin]"/>
      <dgm:spPr/>
      <dgm:t>
        <a:bodyPr/>
        <a:lstStyle/>
        <a:p>
          <a:r>
            <a:rPr lang="tr-TR" dirty="0"/>
            <a:t>2012-2013</a:t>
          </a:r>
        </a:p>
      </dgm:t>
    </dgm:pt>
    <dgm:pt modelId="{E41A59C4-3E04-409B-B1D7-F628D51AEB05}" type="parTrans" cxnId="{06F873D5-2FB7-438A-89F9-C053A60CEA90}">
      <dgm:prSet/>
      <dgm:spPr/>
      <dgm:t>
        <a:bodyPr/>
        <a:lstStyle/>
        <a:p>
          <a:endParaRPr lang="tr-TR"/>
        </a:p>
      </dgm:t>
    </dgm:pt>
    <dgm:pt modelId="{18D7BECA-DFCE-4226-810B-D92D30B9156D}" type="sibTrans" cxnId="{06F873D5-2FB7-438A-89F9-C053A60CEA90}">
      <dgm:prSet/>
      <dgm:spPr/>
      <dgm:t>
        <a:bodyPr/>
        <a:lstStyle/>
        <a:p>
          <a:endParaRPr lang="tr-TR"/>
        </a:p>
      </dgm:t>
    </dgm:pt>
    <dgm:pt modelId="{50E8BC47-5006-4EC1-920B-6A47B2580A49}">
      <dgm:prSet phldrT="[Metin]"/>
      <dgm:spPr/>
      <dgm:t>
        <a:bodyPr/>
        <a:lstStyle/>
        <a:p>
          <a:r>
            <a:rPr lang="tr-TR" dirty="0"/>
            <a:t>İki aşamalı değerlendirme</a:t>
          </a:r>
        </a:p>
      </dgm:t>
    </dgm:pt>
    <dgm:pt modelId="{A3C35587-44B2-435C-B1A7-242E920F2FB1}" type="parTrans" cxnId="{E9A59BA9-C5E5-427F-9C2C-5DAC8AF75C1B}">
      <dgm:prSet/>
      <dgm:spPr/>
      <dgm:t>
        <a:bodyPr/>
        <a:lstStyle/>
        <a:p>
          <a:endParaRPr lang="tr-TR"/>
        </a:p>
      </dgm:t>
    </dgm:pt>
    <dgm:pt modelId="{B828236B-7AD7-4011-9B25-A78AA5F5E0C4}" type="sibTrans" cxnId="{E9A59BA9-C5E5-427F-9C2C-5DAC8AF75C1B}">
      <dgm:prSet/>
      <dgm:spPr/>
      <dgm:t>
        <a:bodyPr/>
        <a:lstStyle/>
        <a:p>
          <a:endParaRPr lang="tr-TR"/>
        </a:p>
      </dgm:t>
    </dgm:pt>
    <dgm:pt modelId="{EFFD0186-D8C4-4C52-9653-57BD5EE12059}">
      <dgm:prSet phldrT="[Metin]"/>
      <dgm:spPr/>
      <dgm:t>
        <a:bodyPr/>
        <a:lstStyle/>
        <a:p>
          <a:r>
            <a:rPr lang="tr-TR" dirty="0"/>
            <a:t>18 ödül</a:t>
          </a:r>
        </a:p>
      </dgm:t>
    </dgm:pt>
    <dgm:pt modelId="{D3119875-7A21-4FE3-B45A-C97824F06B64}" type="parTrans" cxnId="{4429BF05-6819-4781-BF83-6B3BA5A7DCF7}">
      <dgm:prSet/>
      <dgm:spPr/>
      <dgm:t>
        <a:bodyPr/>
        <a:lstStyle/>
        <a:p>
          <a:endParaRPr lang="tr-TR"/>
        </a:p>
      </dgm:t>
    </dgm:pt>
    <dgm:pt modelId="{CAAD05A0-6FB7-4779-B3F9-58EE353A1651}" type="sibTrans" cxnId="{4429BF05-6819-4781-BF83-6B3BA5A7DCF7}">
      <dgm:prSet/>
      <dgm:spPr/>
      <dgm:t>
        <a:bodyPr/>
        <a:lstStyle/>
        <a:p>
          <a:endParaRPr lang="tr-TR"/>
        </a:p>
      </dgm:t>
    </dgm:pt>
    <dgm:pt modelId="{7206F63E-DA7F-42DD-8D62-8E8B5AA207A6}">
      <dgm:prSet phldrT="[Metin]"/>
      <dgm:spPr/>
      <dgm:t>
        <a:bodyPr/>
        <a:lstStyle/>
        <a:p>
          <a:r>
            <a:rPr lang="tr-TR" dirty="0"/>
            <a:t>Ödül töreni ve paylaşım toplantısı</a:t>
          </a:r>
        </a:p>
      </dgm:t>
    </dgm:pt>
    <dgm:pt modelId="{0C46C642-7D98-4492-ACA3-694D69F46DC6}" type="parTrans" cxnId="{94E7CE41-FD05-498E-AB46-EF975103F40D}">
      <dgm:prSet/>
      <dgm:spPr/>
      <dgm:t>
        <a:bodyPr/>
        <a:lstStyle/>
        <a:p>
          <a:endParaRPr lang="tr-TR"/>
        </a:p>
      </dgm:t>
    </dgm:pt>
    <dgm:pt modelId="{D5A6D22F-6480-4E04-9EBC-FEAA14075FA8}" type="sibTrans" cxnId="{94E7CE41-FD05-498E-AB46-EF975103F40D}">
      <dgm:prSet/>
      <dgm:spPr/>
      <dgm:t>
        <a:bodyPr/>
        <a:lstStyle/>
        <a:p>
          <a:endParaRPr lang="tr-TR"/>
        </a:p>
      </dgm:t>
    </dgm:pt>
    <dgm:pt modelId="{C2C348B0-DDC5-4441-8618-E81AC33A23F1}">
      <dgm:prSet/>
      <dgm:spPr/>
      <dgm:t>
        <a:bodyPr/>
        <a:lstStyle/>
        <a:p>
          <a:r>
            <a:rPr lang="tr-TR" dirty="0"/>
            <a:t>Saha ziyareti</a:t>
          </a:r>
        </a:p>
      </dgm:t>
    </dgm:pt>
    <dgm:pt modelId="{60F8E232-1A6D-41A1-9B9B-BC6E58044165}" type="parTrans" cxnId="{EC55EBBA-0FD9-4E9A-A8F2-0BDE92E64C73}">
      <dgm:prSet/>
      <dgm:spPr/>
      <dgm:t>
        <a:bodyPr/>
        <a:lstStyle/>
        <a:p>
          <a:endParaRPr lang="tr-TR"/>
        </a:p>
      </dgm:t>
    </dgm:pt>
    <dgm:pt modelId="{D5BA4BC0-9086-4467-BA5F-BC777EC7DF7D}" type="sibTrans" cxnId="{EC55EBBA-0FD9-4E9A-A8F2-0BDE92E64C73}">
      <dgm:prSet/>
      <dgm:spPr/>
      <dgm:t>
        <a:bodyPr/>
        <a:lstStyle/>
        <a:p>
          <a:endParaRPr lang="tr-TR"/>
        </a:p>
      </dgm:t>
    </dgm:pt>
    <dgm:pt modelId="{65048317-9E54-44C8-BD37-2C55C01A0AFD}">
      <dgm:prSet/>
      <dgm:spPr/>
      <dgm:t>
        <a:bodyPr/>
        <a:lstStyle/>
        <a:p>
          <a:r>
            <a:rPr lang="tr-TR" dirty="0"/>
            <a:t>24 ödül</a:t>
          </a:r>
        </a:p>
      </dgm:t>
    </dgm:pt>
    <dgm:pt modelId="{D18E5E06-54D3-4396-92C3-F4DA0C2B2F54}" type="parTrans" cxnId="{FDA5CBC0-3680-4A0E-BD25-9D5E704D8266}">
      <dgm:prSet/>
      <dgm:spPr/>
      <dgm:t>
        <a:bodyPr/>
        <a:lstStyle/>
        <a:p>
          <a:endParaRPr lang="tr-TR"/>
        </a:p>
      </dgm:t>
    </dgm:pt>
    <dgm:pt modelId="{BF185D5E-8E2D-4F76-8CE3-A71958F2D8EB}" type="sibTrans" cxnId="{FDA5CBC0-3680-4A0E-BD25-9D5E704D8266}">
      <dgm:prSet/>
      <dgm:spPr/>
      <dgm:t>
        <a:bodyPr/>
        <a:lstStyle/>
        <a:p>
          <a:endParaRPr lang="tr-TR"/>
        </a:p>
      </dgm:t>
    </dgm:pt>
    <dgm:pt modelId="{45C9B32F-CB25-47E3-A362-78BAAEBBB215}">
      <dgm:prSet/>
      <dgm:spPr/>
      <dgm:t>
        <a:bodyPr/>
        <a:lstStyle/>
        <a:p>
          <a:r>
            <a:rPr lang="tr-TR" dirty="0"/>
            <a:t>Ödül töreni ve paylaşım toplantısı</a:t>
          </a:r>
        </a:p>
      </dgm:t>
    </dgm:pt>
    <dgm:pt modelId="{5C06B0A0-C4AA-4C22-8F46-18D39400A347}" type="parTrans" cxnId="{36C2E135-51B7-4B81-BB02-F8D381FF337E}">
      <dgm:prSet/>
      <dgm:spPr/>
      <dgm:t>
        <a:bodyPr/>
        <a:lstStyle/>
        <a:p>
          <a:endParaRPr lang="tr-TR"/>
        </a:p>
      </dgm:t>
    </dgm:pt>
    <dgm:pt modelId="{A8004BB1-1D2D-46DE-8498-9F4D9316E02B}" type="sibTrans" cxnId="{36C2E135-51B7-4B81-BB02-F8D381FF337E}">
      <dgm:prSet/>
      <dgm:spPr/>
      <dgm:t>
        <a:bodyPr/>
        <a:lstStyle/>
        <a:p>
          <a:endParaRPr lang="tr-TR"/>
        </a:p>
      </dgm:t>
    </dgm:pt>
    <dgm:pt modelId="{1FBF8FCB-B9DF-44C4-AD60-12FEE3C45CDF}">
      <dgm:prSet phldrT="[Metin]"/>
      <dgm:spPr/>
      <dgm:t>
        <a:bodyPr/>
        <a:lstStyle/>
        <a:p>
          <a:r>
            <a:rPr lang="tr-TR" dirty="0"/>
            <a:t>İnovasyon Haftası İstanbul Kongre Merkezi sergisi</a:t>
          </a:r>
        </a:p>
      </dgm:t>
    </dgm:pt>
    <dgm:pt modelId="{EEA4FB6D-72E2-416A-AC81-F947959C7CA8}" type="parTrans" cxnId="{EC4E7E9F-A3C9-4837-9AD9-9CFB62202BF5}">
      <dgm:prSet/>
      <dgm:spPr/>
      <dgm:t>
        <a:bodyPr/>
        <a:lstStyle/>
        <a:p>
          <a:endParaRPr lang="tr-TR"/>
        </a:p>
      </dgm:t>
    </dgm:pt>
    <dgm:pt modelId="{B8E5FF7F-3472-4603-BA5A-3ADD4250ABCF}" type="sibTrans" cxnId="{EC4E7E9F-A3C9-4837-9AD9-9CFB62202BF5}">
      <dgm:prSet/>
      <dgm:spPr/>
      <dgm:t>
        <a:bodyPr/>
        <a:lstStyle/>
        <a:p>
          <a:endParaRPr lang="tr-TR"/>
        </a:p>
      </dgm:t>
    </dgm:pt>
    <dgm:pt modelId="{83E6127F-8B99-4875-ABE8-250F13444A2F}">
      <dgm:prSet/>
      <dgm:spPr/>
      <dgm:t>
        <a:bodyPr/>
        <a:lstStyle/>
        <a:p>
          <a:r>
            <a:rPr lang="tr-TR" dirty="0"/>
            <a:t>2014-2015</a:t>
          </a:r>
        </a:p>
      </dgm:t>
    </dgm:pt>
    <dgm:pt modelId="{7D4AAACD-E08F-467F-A59F-1854CB676245}" type="parTrans" cxnId="{B8E77C19-4C3B-4816-919A-0E2E66DF6C7B}">
      <dgm:prSet/>
      <dgm:spPr/>
      <dgm:t>
        <a:bodyPr/>
        <a:lstStyle/>
        <a:p>
          <a:endParaRPr lang="tr-TR"/>
        </a:p>
      </dgm:t>
    </dgm:pt>
    <dgm:pt modelId="{08375A7C-3001-4C55-803F-0F588B46C1DD}" type="sibTrans" cxnId="{B8E77C19-4C3B-4816-919A-0E2E66DF6C7B}">
      <dgm:prSet/>
      <dgm:spPr/>
      <dgm:t>
        <a:bodyPr/>
        <a:lstStyle/>
        <a:p>
          <a:endParaRPr lang="tr-TR"/>
        </a:p>
      </dgm:t>
    </dgm:pt>
    <dgm:pt modelId="{574C49C9-9B4B-470E-A5D7-581B867C10A0}">
      <dgm:prSet phldrT="[Metin]"/>
      <dgm:spPr/>
      <dgm:t>
        <a:bodyPr/>
        <a:lstStyle/>
        <a:p>
          <a:r>
            <a:rPr lang="tr-TR" dirty="0"/>
            <a:t>İki aşamalı değerlendirme</a:t>
          </a:r>
        </a:p>
      </dgm:t>
    </dgm:pt>
    <dgm:pt modelId="{16D53BD0-3002-4B3B-BB72-DE2592274B18}" type="parTrans" cxnId="{4DD72244-F4C2-4B00-97CC-EFA3F543FBA6}">
      <dgm:prSet/>
      <dgm:spPr/>
      <dgm:t>
        <a:bodyPr/>
        <a:lstStyle/>
        <a:p>
          <a:endParaRPr lang="tr-TR"/>
        </a:p>
      </dgm:t>
    </dgm:pt>
    <dgm:pt modelId="{3C5FC55A-92F1-4725-8151-0791F9729990}" type="sibTrans" cxnId="{4DD72244-F4C2-4B00-97CC-EFA3F543FBA6}">
      <dgm:prSet/>
      <dgm:spPr/>
      <dgm:t>
        <a:bodyPr/>
        <a:lstStyle/>
        <a:p>
          <a:endParaRPr lang="tr-TR"/>
        </a:p>
      </dgm:t>
    </dgm:pt>
    <dgm:pt modelId="{B292C920-9E6D-4FE0-80D5-30D506DCCC68}">
      <dgm:prSet phldrT="[Metin]"/>
      <dgm:spPr/>
      <dgm:t>
        <a:bodyPr/>
        <a:lstStyle/>
        <a:p>
          <a:r>
            <a:rPr lang="tr-TR" dirty="0"/>
            <a:t>88 Bölge Düzeyinde Ödülü</a:t>
          </a:r>
        </a:p>
      </dgm:t>
    </dgm:pt>
    <dgm:pt modelId="{A273CE66-6BC8-4899-91E6-09ADC01E6C3D}" type="parTrans" cxnId="{6B3ADD21-8832-41C7-BA07-E162A05273BF}">
      <dgm:prSet/>
      <dgm:spPr/>
      <dgm:t>
        <a:bodyPr/>
        <a:lstStyle/>
        <a:p>
          <a:endParaRPr lang="tr-TR"/>
        </a:p>
      </dgm:t>
    </dgm:pt>
    <dgm:pt modelId="{90BF565C-8A3F-4EAD-9396-7FC266FA8977}" type="sibTrans" cxnId="{6B3ADD21-8832-41C7-BA07-E162A05273BF}">
      <dgm:prSet/>
      <dgm:spPr/>
      <dgm:t>
        <a:bodyPr/>
        <a:lstStyle/>
        <a:p>
          <a:endParaRPr lang="tr-TR"/>
        </a:p>
      </dgm:t>
    </dgm:pt>
    <dgm:pt modelId="{8FF1A666-2894-4118-BFCF-EBF4BE16D96F}">
      <dgm:prSet/>
      <dgm:spPr/>
      <dgm:t>
        <a:bodyPr/>
        <a:lstStyle/>
        <a:p>
          <a:r>
            <a:rPr lang="tr-TR" dirty="0"/>
            <a:t>Saha ziyareti</a:t>
          </a:r>
        </a:p>
      </dgm:t>
    </dgm:pt>
    <dgm:pt modelId="{630D8ED1-79AF-4891-A6DE-4D52D82EC281}" type="parTrans" cxnId="{FDF0897B-50C5-49DA-8045-F957CFBADA94}">
      <dgm:prSet/>
      <dgm:spPr/>
      <dgm:t>
        <a:bodyPr/>
        <a:lstStyle/>
        <a:p>
          <a:endParaRPr lang="tr-TR"/>
        </a:p>
      </dgm:t>
    </dgm:pt>
    <dgm:pt modelId="{74103282-48FD-49B3-A3E1-22F4E8D5EE5D}" type="sibTrans" cxnId="{FDF0897B-50C5-49DA-8045-F957CFBADA94}">
      <dgm:prSet/>
      <dgm:spPr/>
      <dgm:t>
        <a:bodyPr/>
        <a:lstStyle/>
        <a:p>
          <a:endParaRPr lang="tr-TR"/>
        </a:p>
      </dgm:t>
    </dgm:pt>
    <dgm:pt modelId="{78863A52-B697-44F7-AF25-AC2BBA811387}">
      <dgm:prSet phldrT="[Metin]"/>
      <dgm:spPr/>
      <dgm:t>
        <a:bodyPr/>
        <a:lstStyle/>
        <a:p>
          <a:r>
            <a:rPr lang="tr-TR" dirty="0"/>
            <a:t>15 Bakanlık Düzeyinde Ödül</a:t>
          </a:r>
        </a:p>
      </dgm:t>
    </dgm:pt>
    <dgm:pt modelId="{E85823AD-1F0B-47A9-8935-30B94852E3B3}" type="parTrans" cxnId="{38269828-F00E-4940-987F-6E0540C3B57F}">
      <dgm:prSet/>
      <dgm:spPr/>
      <dgm:t>
        <a:bodyPr/>
        <a:lstStyle/>
        <a:p>
          <a:endParaRPr lang="tr-TR"/>
        </a:p>
      </dgm:t>
    </dgm:pt>
    <dgm:pt modelId="{FBE5AA03-BE5E-4395-A7B6-3981840C4B1A}" type="sibTrans" cxnId="{38269828-F00E-4940-987F-6E0540C3B57F}">
      <dgm:prSet/>
      <dgm:spPr/>
      <dgm:t>
        <a:bodyPr/>
        <a:lstStyle/>
        <a:p>
          <a:endParaRPr lang="tr-TR"/>
        </a:p>
      </dgm:t>
    </dgm:pt>
    <dgm:pt modelId="{E18A440A-69DE-47D4-888B-75C70FEA92C5}" type="pres">
      <dgm:prSet presAssocID="{5F481966-F985-45AB-8A27-731F06BA0461}" presName="Name0" presStyleCnt="0">
        <dgm:presLayoutVars>
          <dgm:dir/>
          <dgm:animLvl val="lvl"/>
          <dgm:resizeHandles val="exact"/>
        </dgm:presLayoutVars>
      </dgm:prSet>
      <dgm:spPr/>
    </dgm:pt>
    <dgm:pt modelId="{B033862F-817D-4B74-80CC-F544F60FE41C}" type="pres">
      <dgm:prSet presAssocID="{DADCA299-E6A5-4266-BCCF-6139110B3982}" presName="composite" presStyleCnt="0"/>
      <dgm:spPr/>
    </dgm:pt>
    <dgm:pt modelId="{DCA27349-0492-481E-8FD9-79EDFB5EE3C6}" type="pres">
      <dgm:prSet presAssocID="{DADCA299-E6A5-4266-BCCF-6139110B3982}" presName="parTx" presStyleLbl="alignNode1" presStyleIdx="0" presStyleCnt="3">
        <dgm:presLayoutVars>
          <dgm:chMax val="0"/>
          <dgm:chPref val="0"/>
          <dgm:bulletEnabled val="1"/>
        </dgm:presLayoutVars>
      </dgm:prSet>
      <dgm:spPr/>
    </dgm:pt>
    <dgm:pt modelId="{0A561DEC-4EA7-4FE3-9E7B-28CE7E416ACB}" type="pres">
      <dgm:prSet presAssocID="{DADCA299-E6A5-4266-BCCF-6139110B3982}" presName="desTx" presStyleLbl="alignAccFollowNode1" presStyleIdx="0" presStyleCnt="3">
        <dgm:presLayoutVars>
          <dgm:bulletEnabled val="1"/>
        </dgm:presLayoutVars>
      </dgm:prSet>
      <dgm:spPr/>
    </dgm:pt>
    <dgm:pt modelId="{74B6E8AF-3243-4DF9-9CA5-BA5446B4CAF3}" type="pres">
      <dgm:prSet presAssocID="{9C331855-BEFE-4A55-AD98-5701273E5AC7}" presName="space" presStyleCnt="0"/>
      <dgm:spPr/>
    </dgm:pt>
    <dgm:pt modelId="{459503C8-419A-4153-915B-1E3BBC7C6A2C}" type="pres">
      <dgm:prSet presAssocID="{9A53F2D0-585A-4F28-8B17-E4CEBFDB513A}" presName="composite" presStyleCnt="0"/>
      <dgm:spPr/>
    </dgm:pt>
    <dgm:pt modelId="{6001CF17-7422-40FA-BB15-2626F768DFC6}" type="pres">
      <dgm:prSet presAssocID="{9A53F2D0-585A-4F28-8B17-E4CEBFDB513A}" presName="parTx" presStyleLbl="alignNode1" presStyleIdx="1" presStyleCnt="3">
        <dgm:presLayoutVars>
          <dgm:chMax val="0"/>
          <dgm:chPref val="0"/>
          <dgm:bulletEnabled val="1"/>
        </dgm:presLayoutVars>
      </dgm:prSet>
      <dgm:spPr/>
    </dgm:pt>
    <dgm:pt modelId="{03915918-CF10-4EB8-A011-F1A9912EF6DC}" type="pres">
      <dgm:prSet presAssocID="{9A53F2D0-585A-4F28-8B17-E4CEBFDB513A}" presName="desTx" presStyleLbl="alignAccFollowNode1" presStyleIdx="1" presStyleCnt="3">
        <dgm:presLayoutVars>
          <dgm:bulletEnabled val="1"/>
        </dgm:presLayoutVars>
      </dgm:prSet>
      <dgm:spPr/>
    </dgm:pt>
    <dgm:pt modelId="{C0481923-52E1-490B-8C71-F9E91972382A}" type="pres">
      <dgm:prSet presAssocID="{18D7BECA-DFCE-4226-810B-D92D30B9156D}" presName="space" presStyleCnt="0"/>
      <dgm:spPr/>
    </dgm:pt>
    <dgm:pt modelId="{5E075C27-B3EF-4847-9DF5-9AA3FCE7BF53}" type="pres">
      <dgm:prSet presAssocID="{83E6127F-8B99-4875-ABE8-250F13444A2F}" presName="composite" presStyleCnt="0"/>
      <dgm:spPr/>
    </dgm:pt>
    <dgm:pt modelId="{61663F1A-F382-4B2E-B976-C91FD0568F39}" type="pres">
      <dgm:prSet presAssocID="{83E6127F-8B99-4875-ABE8-250F13444A2F}" presName="parTx" presStyleLbl="alignNode1" presStyleIdx="2" presStyleCnt="3">
        <dgm:presLayoutVars>
          <dgm:chMax val="0"/>
          <dgm:chPref val="0"/>
          <dgm:bulletEnabled val="1"/>
        </dgm:presLayoutVars>
      </dgm:prSet>
      <dgm:spPr/>
    </dgm:pt>
    <dgm:pt modelId="{BA2C50AA-2632-4DA4-BC9C-2E2096DEC56B}" type="pres">
      <dgm:prSet presAssocID="{83E6127F-8B99-4875-ABE8-250F13444A2F}" presName="desTx" presStyleLbl="alignAccFollowNode1" presStyleIdx="2" presStyleCnt="3">
        <dgm:presLayoutVars>
          <dgm:bulletEnabled val="1"/>
        </dgm:presLayoutVars>
      </dgm:prSet>
      <dgm:spPr/>
    </dgm:pt>
  </dgm:ptLst>
  <dgm:cxnLst>
    <dgm:cxn modelId="{4429BF05-6819-4781-BF83-6B3BA5A7DCF7}" srcId="{DADCA299-E6A5-4266-BCCF-6139110B3982}" destId="{EFFD0186-D8C4-4C52-9653-57BD5EE12059}" srcOrd="2" destOrd="0" parTransId="{D3119875-7A21-4FE3-B45A-C97824F06B64}" sibTransId="{CAAD05A0-6FB7-4779-B3F9-58EE353A1651}"/>
    <dgm:cxn modelId="{DA2D1B0E-BB0C-4C6A-A49C-BDB9FD6A39E6}" type="presOf" srcId="{65048317-9E54-44C8-BD37-2C55C01A0AFD}" destId="{03915918-CF10-4EB8-A011-F1A9912EF6DC}" srcOrd="0" destOrd="2" presId="urn:microsoft.com/office/officeart/2005/8/layout/hList1"/>
    <dgm:cxn modelId="{01EE6A19-4CC5-4384-BDDC-86AAD566429B}" srcId="{DADCA299-E6A5-4266-BCCF-6139110B3982}" destId="{9913B26A-46FA-4607-AB6B-EDFDCFA33888}" srcOrd="0" destOrd="0" parTransId="{19014414-60BB-4734-B976-44B952ABC184}" sibTransId="{EC15D0FF-43D6-451B-AA43-796F43B6824B}"/>
    <dgm:cxn modelId="{B8E77C19-4C3B-4816-919A-0E2E66DF6C7B}" srcId="{5F481966-F985-45AB-8A27-731F06BA0461}" destId="{83E6127F-8B99-4875-ABE8-250F13444A2F}" srcOrd="2" destOrd="0" parTransId="{7D4AAACD-E08F-467F-A59F-1854CB676245}" sibTransId="{08375A7C-3001-4C55-803F-0F588B46C1DD}"/>
    <dgm:cxn modelId="{85FB9720-B182-43BB-9C25-47BAB598D7FD}" type="presOf" srcId="{8FF1A666-2894-4118-BFCF-EBF4BE16D96F}" destId="{BA2C50AA-2632-4DA4-BC9C-2E2096DEC56B}" srcOrd="0" destOrd="1" presId="urn:microsoft.com/office/officeart/2005/8/layout/hList1"/>
    <dgm:cxn modelId="{6B3ADD21-8832-41C7-BA07-E162A05273BF}" srcId="{83E6127F-8B99-4875-ABE8-250F13444A2F}" destId="{B292C920-9E6D-4FE0-80D5-30D506DCCC68}" srcOrd="2" destOrd="0" parTransId="{A273CE66-6BC8-4899-91E6-09ADC01E6C3D}" sibTransId="{90BF565C-8A3F-4EAD-9396-7FC266FA8977}"/>
    <dgm:cxn modelId="{6DDE2827-4C7A-4D72-BE80-0A616F86F620}" type="presOf" srcId="{78863A52-B697-44F7-AF25-AC2BBA811387}" destId="{BA2C50AA-2632-4DA4-BC9C-2E2096DEC56B}" srcOrd="0" destOrd="3" presId="urn:microsoft.com/office/officeart/2005/8/layout/hList1"/>
    <dgm:cxn modelId="{38269828-F00E-4940-987F-6E0540C3B57F}" srcId="{83E6127F-8B99-4875-ABE8-250F13444A2F}" destId="{78863A52-B697-44F7-AF25-AC2BBA811387}" srcOrd="3" destOrd="0" parTransId="{E85823AD-1F0B-47A9-8935-30B94852E3B3}" sibTransId="{FBE5AA03-BE5E-4395-A7B6-3981840C4B1A}"/>
    <dgm:cxn modelId="{408CBF34-DBF3-4AB9-AEF4-5B4556C2312F}" type="presOf" srcId="{50E8BC47-5006-4EC1-920B-6A47B2580A49}" destId="{03915918-CF10-4EB8-A011-F1A9912EF6DC}" srcOrd="0" destOrd="0" presId="urn:microsoft.com/office/officeart/2005/8/layout/hList1"/>
    <dgm:cxn modelId="{36C2E135-51B7-4B81-BB02-F8D381FF337E}" srcId="{9A53F2D0-585A-4F28-8B17-E4CEBFDB513A}" destId="{45C9B32F-CB25-47E3-A362-78BAAEBBB215}" srcOrd="3" destOrd="0" parTransId="{5C06B0A0-C4AA-4C22-8F46-18D39400A347}" sibTransId="{A8004BB1-1D2D-46DE-8498-9F4D9316E02B}"/>
    <dgm:cxn modelId="{94E7CE41-FD05-498E-AB46-EF975103F40D}" srcId="{DADCA299-E6A5-4266-BCCF-6139110B3982}" destId="{7206F63E-DA7F-42DD-8D62-8E8B5AA207A6}" srcOrd="3" destOrd="0" parTransId="{0C46C642-7D98-4492-ACA3-694D69F46DC6}" sibTransId="{D5A6D22F-6480-4E04-9EBC-FEAA14075FA8}"/>
    <dgm:cxn modelId="{4DD72244-F4C2-4B00-97CC-EFA3F543FBA6}" srcId="{83E6127F-8B99-4875-ABE8-250F13444A2F}" destId="{574C49C9-9B4B-470E-A5D7-581B867C10A0}" srcOrd="0" destOrd="0" parTransId="{16D53BD0-3002-4B3B-BB72-DE2592274B18}" sibTransId="{3C5FC55A-92F1-4725-8151-0791F9729990}"/>
    <dgm:cxn modelId="{728BE458-9604-4E4A-8716-AEC19BBCDD2F}" type="presOf" srcId="{5F481966-F985-45AB-8A27-731F06BA0461}" destId="{E18A440A-69DE-47D4-888B-75C70FEA92C5}" srcOrd="0" destOrd="0" presId="urn:microsoft.com/office/officeart/2005/8/layout/hList1"/>
    <dgm:cxn modelId="{36065965-2AC6-4254-B7DC-124737447E09}" type="presOf" srcId="{574C49C9-9B4B-470E-A5D7-581B867C10A0}" destId="{BA2C50AA-2632-4DA4-BC9C-2E2096DEC56B}" srcOrd="0" destOrd="0" presId="urn:microsoft.com/office/officeart/2005/8/layout/hList1"/>
    <dgm:cxn modelId="{E33B1072-E90A-48E1-AE56-E29F7B829DBC}" type="presOf" srcId="{DADCA299-E6A5-4266-BCCF-6139110B3982}" destId="{DCA27349-0492-481E-8FD9-79EDFB5EE3C6}" srcOrd="0" destOrd="0" presId="urn:microsoft.com/office/officeart/2005/8/layout/hList1"/>
    <dgm:cxn modelId="{1D4A9373-BA9C-4255-8252-1437FF646133}" type="presOf" srcId="{EFFD0186-D8C4-4C52-9653-57BD5EE12059}" destId="{0A561DEC-4EA7-4FE3-9E7B-28CE7E416ACB}" srcOrd="0" destOrd="2" presId="urn:microsoft.com/office/officeart/2005/8/layout/hList1"/>
    <dgm:cxn modelId="{FDF0897B-50C5-49DA-8045-F957CFBADA94}" srcId="{83E6127F-8B99-4875-ABE8-250F13444A2F}" destId="{8FF1A666-2894-4118-BFCF-EBF4BE16D96F}" srcOrd="1" destOrd="0" parTransId="{630D8ED1-79AF-4891-A6DE-4D52D82EC281}" sibTransId="{74103282-48FD-49B3-A3E1-22F4E8D5EE5D}"/>
    <dgm:cxn modelId="{30BDB381-A309-40C4-8052-5DE3E0C8599A}" srcId="{5F481966-F985-45AB-8A27-731F06BA0461}" destId="{DADCA299-E6A5-4266-BCCF-6139110B3982}" srcOrd="0" destOrd="0" parTransId="{8E12AA4B-D687-4D90-9557-0D5F2282A012}" sibTransId="{9C331855-BEFE-4A55-AD98-5701273E5AC7}"/>
    <dgm:cxn modelId="{8EBDE384-ED74-49C5-AD4F-9363925F4096}" type="presOf" srcId="{C2C348B0-DDC5-4441-8618-E81AC33A23F1}" destId="{03915918-CF10-4EB8-A011-F1A9912EF6DC}" srcOrd="0" destOrd="1" presId="urn:microsoft.com/office/officeart/2005/8/layout/hList1"/>
    <dgm:cxn modelId="{4E358D94-594C-4BAE-B538-A79C75B3BA3B}" type="presOf" srcId="{83E6127F-8B99-4875-ABE8-250F13444A2F}" destId="{61663F1A-F382-4B2E-B976-C91FD0568F39}" srcOrd="0" destOrd="0" presId="urn:microsoft.com/office/officeart/2005/8/layout/hList1"/>
    <dgm:cxn modelId="{61A9329A-C351-4381-AC1D-C73CF28212F3}" type="presOf" srcId="{C7F5D20C-E2A5-43D4-BAEA-D0D82110712B}" destId="{0A561DEC-4EA7-4FE3-9E7B-28CE7E416ACB}" srcOrd="0" destOrd="1" presId="urn:microsoft.com/office/officeart/2005/8/layout/hList1"/>
    <dgm:cxn modelId="{3A45479E-35DA-4B63-ADFE-F00D59755423}" type="presOf" srcId="{9913B26A-46FA-4607-AB6B-EDFDCFA33888}" destId="{0A561DEC-4EA7-4FE3-9E7B-28CE7E416ACB}" srcOrd="0" destOrd="0" presId="urn:microsoft.com/office/officeart/2005/8/layout/hList1"/>
    <dgm:cxn modelId="{EC4E7E9F-A3C9-4837-9AD9-9CFB62202BF5}" srcId="{DADCA299-E6A5-4266-BCCF-6139110B3982}" destId="{1FBF8FCB-B9DF-44C4-AD60-12FEE3C45CDF}" srcOrd="4" destOrd="0" parTransId="{EEA4FB6D-72E2-416A-AC81-F947959C7CA8}" sibTransId="{B8E5FF7F-3472-4603-BA5A-3ADD4250ABCF}"/>
    <dgm:cxn modelId="{688FBFA1-7F25-4DE8-85A5-4F2CAE2BA53F}" type="presOf" srcId="{B292C920-9E6D-4FE0-80D5-30D506DCCC68}" destId="{BA2C50AA-2632-4DA4-BC9C-2E2096DEC56B}" srcOrd="0" destOrd="2" presId="urn:microsoft.com/office/officeart/2005/8/layout/hList1"/>
    <dgm:cxn modelId="{E9A59BA9-C5E5-427F-9C2C-5DAC8AF75C1B}" srcId="{9A53F2D0-585A-4F28-8B17-E4CEBFDB513A}" destId="{50E8BC47-5006-4EC1-920B-6A47B2580A49}" srcOrd="0" destOrd="0" parTransId="{A3C35587-44B2-435C-B1A7-242E920F2FB1}" sibTransId="{B828236B-7AD7-4011-9B25-A78AA5F5E0C4}"/>
    <dgm:cxn modelId="{0F70F5B3-D8F3-4A1F-BC22-74AF4699168D}" type="presOf" srcId="{1FBF8FCB-B9DF-44C4-AD60-12FEE3C45CDF}" destId="{0A561DEC-4EA7-4FE3-9E7B-28CE7E416ACB}" srcOrd="0" destOrd="4" presId="urn:microsoft.com/office/officeart/2005/8/layout/hList1"/>
    <dgm:cxn modelId="{E04EB6B5-C9B8-4951-A718-42DF38C71627}" type="presOf" srcId="{7206F63E-DA7F-42DD-8D62-8E8B5AA207A6}" destId="{0A561DEC-4EA7-4FE3-9E7B-28CE7E416ACB}" srcOrd="0" destOrd="3" presId="urn:microsoft.com/office/officeart/2005/8/layout/hList1"/>
    <dgm:cxn modelId="{1FF5E3B6-7E40-41C0-A1E0-1BF4AD5F92F7}" type="presOf" srcId="{45C9B32F-CB25-47E3-A362-78BAAEBBB215}" destId="{03915918-CF10-4EB8-A011-F1A9912EF6DC}" srcOrd="0" destOrd="3" presId="urn:microsoft.com/office/officeart/2005/8/layout/hList1"/>
    <dgm:cxn modelId="{EC55EBBA-0FD9-4E9A-A8F2-0BDE92E64C73}" srcId="{9A53F2D0-585A-4F28-8B17-E4CEBFDB513A}" destId="{C2C348B0-DDC5-4441-8618-E81AC33A23F1}" srcOrd="1" destOrd="0" parTransId="{60F8E232-1A6D-41A1-9B9B-BC6E58044165}" sibTransId="{D5BA4BC0-9086-4467-BA5F-BC777EC7DF7D}"/>
    <dgm:cxn modelId="{FDA5CBC0-3680-4A0E-BD25-9D5E704D8266}" srcId="{9A53F2D0-585A-4F28-8B17-E4CEBFDB513A}" destId="{65048317-9E54-44C8-BD37-2C55C01A0AFD}" srcOrd="2" destOrd="0" parTransId="{D18E5E06-54D3-4396-92C3-F4DA0C2B2F54}" sibTransId="{BF185D5E-8E2D-4F76-8CE3-A71958F2D8EB}"/>
    <dgm:cxn modelId="{06F873D5-2FB7-438A-89F9-C053A60CEA90}" srcId="{5F481966-F985-45AB-8A27-731F06BA0461}" destId="{9A53F2D0-585A-4F28-8B17-E4CEBFDB513A}" srcOrd="1" destOrd="0" parTransId="{E41A59C4-3E04-409B-B1D7-F628D51AEB05}" sibTransId="{18D7BECA-DFCE-4226-810B-D92D30B9156D}"/>
    <dgm:cxn modelId="{CEBBC8D7-2EE1-41C9-8D4F-77F38A56CCC4}" type="presOf" srcId="{9A53F2D0-585A-4F28-8B17-E4CEBFDB513A}" destId="{6001CF17-7422-40FA-BB15-2626F768DFC6}" srcOrd="0" destOrd="0" presId="urn:microsoft.com/office/officeart/2005/8/layout/hList1"/>
    <dgm:cxn modelId="{E98349FF-7D7E-4466-A9E8-5443712EC3B4}" srcId="{DADCA299-E6A5-4266-BCCF-6139110B3982}" destId="{C7F5D20C-E2A5-43D4-BAEA-D0D82110712B}" srcOrd="1" destOrd="0" parTransId="{A2CCEA1E-4995-4037-BF93-9EB925DA1AB5}" sibTransId="{3F208255-719C-408A-BD86-755B41B63C0D}"/>
    <dgm:cxn modelId="{032640A4-1F1C-4460-BC5A-74BCAF27AA8B}" type="presParOf" srcId="{E18A440A-69DE-47D4-888B-75C70FEA92C5}" destId="{B033862F-817D-4B74-80CC-F544F60FE41C}" srcOrd="0" destOrd="0" presId="urn:microsoft.com/office/officeart/2005/8/layout/hList1"/>
    <dgm:cxn modelId="{48E63461-50DB-45D0-BBDE-C73CF8D8D2F9}" type="presParOf" srcId="{B033862F-817D-4B74-80CC-F544F60FE41C}" destId="{DCA27349-0492-481E-8FD9-79EDFB5EE3C6}" srcOrd="0" destOrd="0" presId="urn:microsoft.com/office/officeart/2005/8/layout/hList1"/>
    <dgm:cxn modelId="{1428394F-33B1-4619-92A9-254E8921E64D}" type="presParOf" srcId="{B033862F-817D-4B74-80CC-F544F60FE41C}" destId="{0A561DEC-4EA7-4FE3-9E7B-28CE7E416ACB}" srcOrd="1" destOrd="0" presId="urn:microsoft.com/office/officeart/2005/8/layout/hList1"/>
    <dgm:cxn modelId="{7BDE9F1C-2264-472D-B10C-4AD46F413807}" type="presParOf" srcId="{E18A440A-69DE-47D4-888B-75C70FEA92C5}" destId="{74B6E8AF-3243-4DF9-9CA5-BA5446B4CAF3}" srcOrd="1" destOrd="0" presId="urn:microsoft.com/office/officeart/2005/8/layout/hList1"/>
    <dgm:cxn modelId="{26591655-4B57-487B-94E5-FDE1FD2E8C11}" type="presParOf" srcId="{E18A440A-69DE-47D4-888B-75C70FEA92C5}" destId="{459503C8-419A-4153-915B-1E3BBC7C6A2C}" srcOrd="2" destOrd="0" presId="urn:microsoft.com/office/officeart/2005/8/layout/hList1"/>
    <dgm:cxn modelId="{10A34C03-342F-4734-B698-451F8A391947}" type="presParOf" srcId="{459503C8-419A-4153-915B-1E3BBC7C6A2C}" destId="{6001CF17-7422-40FA-BB15-2626F768DFC6}" srcOrd="0" destOrd="0" presId="urn:microsoft.com/office/officeart/2005/8/layout/hList1"/>
    <dgm:cxn modelId="{F746A4E7-5C68-4BC7-B264-F8BD53930B26}" type="presParOf" srcId="{459503C8-419A-4153-915B-1E3BBC7C6A2C}" destId="{03915918-CF10-4EB8-A011-F1A9912EF6DC}" srcOrd="1" destOrd="0" presId="urn:microsoft.com/office/officeart/2005/8/layout/hList1"/>
    <dgm:cxn modelId="{7BBCA555-A775-4AA7-AB37-D0F473932ACA}" type="presParOf" srcId="{E18A440A-69DE-47D4-888B-75C70FEA92C5}" destId="{C0481923-52E1-490B-8C71-F9E91972382A}" srcOrd="3" destOrd="0" presId="urn:microsoft.com/office/officeart/2005/8/layout/hList1"/>
    <dgm:cxn modelId="{E17F44F4-97B9-47AF-ACCD-8380DFEB3025}" type="presParOf" srcId="{E18A440A-69DE-47D4-888B-75C70FEA92C5}" destId="{5E075C27-B3EF-4847-9DF5-9AA3FCE7BF53}" srcOrd="4" destOrd="0" presId="urn:microsoft.com/office/officeart/2005/8/layout/hList1"/>
    <dgm:cxn modelId="{E33BDB72-2CCB-40A9-A426-FDA8FC6A368D}" type="presParOf" srcId="{5E075C27-B3EF-4847-9DF5-9AA3FCE7BF53}" destId="{61663F1A-F382-4B2E-B976-C91FD0568F39}" srcOrd="0" destOrd="0" presId="urn:microsoft.com/office/officeart/2005/8/layout/hList1"/>
    <dgm:cxn modelId="{453D3E24-B5E5-423F-955C-8243F9A1679B}" type="presParOf" srcId="{5E075C27-B3EF-4847-9DF5-9AA3FCE7BF53}" destId="{BA2C50AA-2632-4DA4-BC9C-2E2096DEC56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5F481966-F985-45AB-8A27-731F06BA0461}"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tr-TR"/>
        </a:p>
      </dgm:t>
    </dgm:pt>
    <dgm:pt modelId="{DADCA299-E6A5-4266-BCCF-6139110B3982}">
      <dgm:prSet phldrT="[Metin]"/>
      <dgm:spPr/>
      <dgm:t>
        <a:bodyPr/>
        <a:lstStyle/>
        <a:p>
          <a:r>
            <a:rPr lang="tr-TR" dirty="0"/>
            <a:t>2015-2016</a:t>
          </a:r>
        </a:p>
      </dgm:t>
    </dgm:pt>
    <dgm:pt modelId="{8E12AA4B-D687-4D90-9557-0D5F2282A012}" type="parTrans" cxnId="{30BDB381-A309-40C4-8052-5DE3E0C8599A}">
      <dgm:prSet/>
      <dgm:spPr/>
      <dgm:t>
        <a:bodyPr/>
        <a:lstStyle/>
        <a:p>
          <a:endParaRPr lang="tr-TR"/>
        </a:p>
      </dgm:t>
    </dgm:pt>
    <dgm:pt modelId="{9C331855-BEFE-4A55-AD98-5701273E5AC7}" type="sibTrans" cxnId="{30BDB381-A309-40C4-8052-5DE3E0C8599A}">
      <dgm:prSet/>
      <dgm:spPr/>
      <dgm:t>
        <a:bodyPr/>
        <a:lstStyle/>
        <a:p>
          <a:endParaRPr lang="tr-TR"/>
        </a:p>
      </dgm:t>
    </dgm:pt>
    <dgm:pt modelId="{9913B26A-46FA-4607-AB6B-EDFDCFA33888}">
      <dgm:prSet phldrT="[Metin]"/>
      <dgm:spPr/>
      <dgm:t>
        <a:bodyPr/>
        <a:lstStyle/>
        <a:p>
          <a:r>
            <a:rPr lang="tr-TR"/>
            <a:t>İki aşamalı değerlendirme</a:t>
          </a:r>
          <a:endParaRPr lang="tr-TR" dirty="0"/>
        </a:p>
      </dgm:t>
    </dgm:pt>
    <dgm:pt modelId="{19014414-60BB-4734-B976-44B952ABC184}" type="parTrans" cxnId="{01EE6A19-4CC5-4384-BDDC-86AAD566429B}">
      <dgm:prSet/>
      <dgm:spPr/>
      <dgm:t>
        <a:bodyPr/>
        <a:lstStyle/>
        <a:p>
          <a:endParaRPr lang="tr-TR"/>
        </a:p>
      </dgm:t>
    </dgm:pt>
    <dgm:pt modelId="{EC15D0FF-43D6-451B-AA43-796F43B6824B}" type="sibTrans" cxnId="{01EE6A19-4CC5-4384-BDDC-86AAD566429B}">
      <dgm:prSet/>
      <dgm:spPr/>
      <dgm:t>
        <a:bodyPr/>
        <a:lstStyle/>
        <a:p>
          <a:endParaRPr lang="tr-TR"/>
        </a:p>
      </dgm:t>
    </dgm:pt>
    <dgm:pt modelId="{9A53F2D0-585A-4F28-8B17-E4CEBFDB513A}">
      <dgm:prSet phldrT="[Metin]"/>
      <dgm:spPr/>
      <dgm:t>
        <a:bodyPr/>
        <a:lstStyle/>
        <a:p>
          <a:r>
            <a:rPr lang="tr-TR" dirty="0"/>
            <a:t>2016-2017</a:t>
          </a:r>
        </a:p>
      </dgm:t>
    </dgm:pt>
    <dgm:pt modelId="{E41A59C4-3E04-409B-B1D7-F628D51AEB05}" type="parTrans" cxnId="{06F873D5-2FB7-438A-89F9-C053A60CEA90}">
      <dgm:prSet/>
      <dgm:spPr/>
      <dgm:t>
        <a:bodyPr/>
        <a:lstStyle/>
        <a:p>
          <a:endParaRPr lang="tr-TR"/>
        </a:p>
      </dgm:t>
    </dgm:pt>
    <dgm:pt modelId="{18D7BECA-DFCE-4226-810B-D92D30B9156D}" type="sibTrans" cxnId="{06F873D5-2FB7-438A-89F9-C053A60CEA90}">
      <dgm:prSet/>
      <dgm:spPr/>
      <dgm:t>
        <a:bodyPr/>
        <a:lstStyle/>
        <a:p>
          <a:endParaRPr lang="tr-TR"/>
        </a:p>
      </dgm:t>
    </dgm:pt>
    <dgm:pt modelId="{50E8BC47-5006-4EC1-920B-6A47B2580A49}">
      <dgm:prSet phldrT="[Metin]"/>
      <dgm:spPr/>
      <dgm:t>
        <a:bodyPr/>
        <a:lstStyle/>
        <a:p>
          <a:r>
            <a:rPr lang="tr-TR" dirty="0"/>
            <a:t>İki aşamalı değerlendirme</a:t>
          </a:r>
        </a:p>
      </dgm:t>
    </dgm:pt>
    <dgm:pt modelId="{A3C35587-44B2-435C-B1A7-242E920F2FB1}" type="parTrans" cxnId="{E9A59BA9-C5E5-427F-9C2C-5DAC8AF75C1B}">
      <dgm:prSet/>
      <dgm:spPr/>
      <dgm:t>
        <a:bodyPr/>
        <a:lstStyle/>
        <a:p>
          <a:endParaRPr lang="tr-TR"/>
        </a:p>
      </dgm:t>
    </dgm:pt>
    <dgm:pt modelId="{B828236B-7AD7-4011-9B25-A78AA5F5E0C4}" type="sibTrans" cxnId="{E9A59BA9-C5E5-427F-9C2C-5DAC8AF75C1B}">
      <dgm:prSet/>
      <dgm:spPr/>
      <dgm:t>
        <a:bodyPr/>
        <a:lstStyle/>
        <a:p>
          <a:endParaRPr lang="tr-TR"/>
        </a:p>
      </dgm:t>
    </dgm:pt>
    <dgm:pt modelId="{C2C348B0-DDC5-4441-8618-E81AC33A23F1}">
      <dgm:prSet/>
      <dgm:spPr/>
      <dgm:t>
        <a:bodyPr/>
        <a:lstStyle/>
        <a:p>
          <a:r>
            <a:rPr lang="tr-TR" dirty="0"/>
            <a:t>Saha ziyareti</a:t>
          </a:r>
        </a:p>
      </dgm:t>
    </dgm:pt>
    <dgm:pt modelId="{60F8E232-1A6D-41A1-9B9B-BC6E58044165}" type="parTrans" cxnId="{EC55EBBA-0FD9-4E9A-A8F2-0BDE92E64C73}">
      <dgm:prSet/>
      <dgm:spPr/>
      <dgm:t>
        <a:bodyPr/>
        <a:lstStyle/>
        <a:p>
          <a:endParaRPr lang="tr-TR"/>
        </a:p>
      </dgm:t>
    </dgm:pt>
    <dgm:pt modelId="{D5BA4BC0-9086-4467-BA5F-BC777EC7DF7D}" type="sibTrans" cxnId="{EC55EBBA-0FD9-4E9A-A8F2-0BDE92E64C73}">
      <dgm:prSet/>
      <dgm:spPr/>
      <dgm:t>
        <a:bodyPr/>
        <a:lstStyle/>
        <a:p>
          <a:endParaRPr lang="tr-TR"/>
        </a:p>
      </dgm:t>
    </dgm:pt>
    <dgm:pt modelId="{65048317-9E54-44C8-BD37-2C55C01A0AFD}">
      <dgm:prSet/>
      <dgm:spPr/>
      <dgm:t>
        <a:bodyPr/>
        <a:lstStyle/>
        <a:p>
          <a:r>
            <a:rPr lang="tr-TR" dirty="0"/>
            <a:t>106 Bölge Düzeyinde Ödülü</a:t>
          </a:r>
        </a:p>
      </dgm:t>
    </dgm:pt>
    <dgm:pt modelId="{D18E5E06-54D3-4396-92C3-F4DA0C2B2F54}" type="parTrans" cxnId="{FDA5CBC0-3680-4A0E-BD25-9D5E704D8266}">
      <dgm:prSet/>
      <dgm:spPr/>
      <dgm:t>
        <a:bodyPr/>
        <a:lstStyle/>
        <a:p>
          <a:endParaRPr lang="tr-TR"/>
        </a:p>
      </dgm:t>
    </dgm:pt>
    <dgm:pt modelId="{BF185D5E-8E2D-4F76-8CE3-A71958F2D8EB}" type="sibTrans" cxnId="{FDA5CBC0-3680-4A0E-BD25-9D5E704D8266}">
      <dgm:prSet/>
      <dgm:spPr/>
      <dgm:t>
        <a:bodyPr/>
        <a:lstStyle/>
        <a:p>
          <a:endParaRPr lang="tr-TR"/>
        </a:p>
      </dgm:t>
    </dgm:pt>
    <dgm:pt modelId="{CE3E8BD5-8B85-4953-BC1B-E783F985DEC3}">
      <dgm:prSet/>
      <dgm:spPr/>
      <dgm:t>
        <a:bodyPr/>
        <a:lstStyle/>
        <a:p>
          <a:r>
            <a:rPr lang="tr-TR"/>
            <a:t>Saha ziyareti</a:t>
          </a:r>
          <a:endParaRPr lang="tr-TR" dirty="0"/>
        </a:p>
      </dgm:t>
    </dgm:pt>
    <dgm:pt modelId="{20EF25B8-053D-43D4-9150-4E8B4D919EBC}" type="parTrans" cxnId="{E2B12C0B-37FB-47AD-81D0-F396791D6308}">
      <dgm:prSet/>
      <dgm:spPr/>
      <dgm:t>
        <a:bodyPr/>
        <a:lstStyle/>
        <a:p>
          <a:endParaRPr lang="tr-TR"/>
        </a:p>
      </dgm:t>
    </dgm:pt>
    <dgm:pt modelId="{0D8672B6-C233-4EA5-8C12-1BBEE894B887}" type="sibTrans" cxnId="{E2B12C0B-37FB-47AD-81D0-F396791D6308}">
      <dgm:prSet/>
      <dgm:spPr/>
      <dgm:t>
        <a:bodyPr/>
        <a:lstStyle/>
        <a:p>
          <a:endParaRPr lang="tr-TR"/>
        </a:p>
      </dgm:t>
    </dgm:pt>
    <dgm:pt modelId="{85D8432D-32BC-4325-AAF2-49D9256DF654}">
      <dgm:prSet/>
      <dgm:spPr/>
      <dgm:t>
        <a:bodyPr/>
        <a:lstStyle/>
        <a:p>
          <a:r>
            <a:rPr lang="tr-TR" dirty="0"/>
            <a:t>88 Bölge Düzeyinde Ödülü</a:t>
          </a:r>
        </a:p>
      </dgm:t>
    </dgm:pt>
    <dgm:pt modelId="{DDF6DCE3-0225-4429-97DB-1DA1155A4930}" type="parTrans" cxnId="{B1766816-847D-40B6-998F-E14C77E26B3E}">
      <dgm:prSet/>
      <dgm:spPr/>
      <dgm:t>
        <a:bodyPr/>
        <a:lstStyle/>
        <a:p>
          <a:endParaRPr lang="tr-TR"/>
        </a:p>
      </dgm:t>
    </dgm:pt>
    <dgm:pt modelId="{B010E839-7E1D-4A9B-9949-458A16D69BB8}" type="sibTrans" cxnId="{B1766816-847D-40B6-998F-E14C77E26B3E}">
      <dgm:prSet/>
      <dgm:spPr/>
      <dgm:t>
        <a:bodyPr/>
        <a:lstStyle/>
        <a:p>
          <a:endParaRPr lang="tr-TR"/>
        </a:p>
      </dgm:t>
    </dgm:pt>
    <dgm:pt modelId="{AB37CB31-3398-4BE4-85BB-50041FEEB6B1}">
      <dgm:prSet/>
      <dgm:spPr/>
      <dgm:t>
        <a:bodyPr/>
        <a:lstStyle/>
        <a:p>
          <a:r>
            <a:rPr lang="tr-TR" dirty="0"/>
            <a:t>15 Bakanlık Düzeyinde Ödül</a:t>
          </a:r>
        </a:p>
      </dgm:t>
    </dgm:pt>
    <dgm:pt modelId="{C04EE26F-A75E-4A2C-A5A2-38142861C999}" type="parTrans" cxnId="{F9187133-A84B-42A5-9D2E-28E253E4FF6B}">
      <dgm:prSet/>
      <dgm:spPr/>
      <dgm:t>
        <a:bodyPr/>
        <a:lstStyle/>
        <a:p>
          <a:endParaRPr lang="tr-TR"/>
        </a:p>
      </dgm:t>
    </dgm:pt>
    <dgm:pt modelId="{4D64AD65-410D-46A4-BF7A-F6FF034A6A14}" type="sibTrans" cxnId="{F9187133-A84B-42A5-9D2E-28E253E4FF6B}">
      <dgm:prSet/>
      <dgm:spPr/>
      <dgm:t>
        <a:bodyPr/>
        <a:lstStyle/>
        <a:p>
          <a:endParaRPr lang="tr-TR"/>
        </a:p>
      </dgm:t>
    </dgm:pt>
    <dgm:pt modelId="{280333EF-5D30-40EF-823B-861A1B9C86C9}">
      <dgm:prSet/>
      <dgm:spPr/>
      <dgm:t>
        <a:bodyPr/>
        <a:lstStyle/>
        <a:p>
          <a:r>
            <a:rPr lang="tr-TR" dirty="0"/>
            <a:t>20 Bakanlık Düzeyinde Ödül-5’i teşvik ödülü</a:t>
          </a:r>
        </a:p>
      </dgm:t>
    </dgm:pt>
    <dgm:pt modelId="{F39B63D5-801C-4317-A059-FABCE7ECE3A4}" type="parTrans" cxnId="{724B08A4-3593-4D58-82F2-53D6AB6CAF81}">
      <dgm:prSet/>
      <dgm:spPr/>
      <dgm:t>
        <a:bodyPr/>
        <a:lstStyle/>
        <a:p>
          <a:endParaRPr lang="tr-TR"/>
        </a:p>
      </dgm:t>
    </dgm:pt>
    <dgm:pt modelId="{A5C9C9AB-667A-45DF-9EB1-AD2B70434CC6}" type="sibTrans" cxnId="{724B08A4-3593-4D58-82F2-53D6AB6CAF81}">
      <dgm:prSet/>
      <dgm:spPr/>
      <dgm:t>
        <a:bodyPr/>
        <a:lstStyle/>
        <a:p>
          <a:endParaRPr lang="tr-TR"/>
        </a:p>
      </dgm:t>
    </dgm:pt>
    <dgm:pt modelId="{E18A440A-69DE-47D4-888B-75C70FEA92C5}" type="pres">
      <dgm:prSet presAssocID="{5F481966-F985-45AB-8A27-731F06BA0461}" presName="Name0" presStyleCnt="0">
        <dgm:presLayoutVars>
          <dgm:dir/>
          <dgm:animLvl val="lvl"/>
          <dgm:resizeHandles val="exact"/>
        </dgm:presLayoutVars>
      </dgm:prSet>
      <dgm:spPr/>
    </dgm:pt>
    <dgm:pt modelId="{B033862F-817D-4B74-80CC-F544F60FE41C}" type="pres">
      <dgm:prSet presAssocID="{DADCA299-E6A5-4266-BCCF-6139110B3982}" presName="composite" presStyleCnt="0"/>
      <dgm:spPr/>
    </dgm:pt>
    <dgm:pt modelId="{DCA27349-0492-481E-8FD9-79EDFB5EE3C6}" type="pres">
      <dgm:prSet presAssocID="{DADCA299-E6A5-4266-BCCF-6139110B3982}" presName="parTx" presStyleLbl="alignNode1" presStyleIdx="0" presStyleCnt="2">
        <dgm:presLayoutVars>
          <dgm:chMax val="0"/>
          <dgm:chPref val="0"/>
          <dgm:bulletEnabled val="1"/>
        </dgm:presLayoutVars>
      </dgm:prSet>
      <dgm:spPr/>
    </dgm:pt>
    <dgm:pt modelId="{0A561DEC-4EA7-4FE3-9E7B-28CE7E416ACB}" type="pres">
      <dgm:prSet presAssocID="{DADCA299-E6A5-4266-BCCF-6139110B3982}" presName="desTx" presStyleLbl="alignAccFollowNode1" presStyleIdx="0" presStyleCnt="2">
        <dgm:presLayoutVars>
          <dgm:bulletEnabled val="1"/>
        </dgm:presLayoutVars>
      </dgm:prSet>
      <dgm:spPr/>
    </dgm:pt>
    <dgm:pt modelId="{74B6E8AF-3243-4DF9-9CA5-BA5446B4CAF3}" type="pres">
      <dgm:prSet presAssocID="{9C331855-BEFE-4A55-AD98-5701273E5AC7}" presName="space" presStyleCnt="0"/>
      <dgm:spPr/>
    </dgm:pt>
    <dgm:pt modelId="{459503C8-419A-4153-915B-1E3BBC7C6A2C}" type="pres">
      <dgm:prSet presAssocID="{9A53F2D0-585A-4F28-8B17-E4CEBFDB513A}" presName="composite" presStyleCnt="0"/>
      <dgm:spPr/>
    </dgm:pt>
    <dgm:pt modelId="{6001CF17-7422-40FA-BB15-2626F768DFC6}" type="pres">
      <dgm:prSet presAssocID="{9A53F2D0-585A-4F28-8B17-E4CEBFDB513A}" presName="parTx" presStyleLbl="alignNode1" presStyleIdx="1" presStyleCnt="2">
        <dgm:presLayoutVars>
          <dgm:chMax val="0"/>
          <dgm:chPref val="0"/>
          <dgm:bulletEnabled val="1"/>
        </dgm:presLayoutVars>
      </dgm:prSet>
      <dgm:spPr/>
    </dgm:pt>
    <dgm:pt modelId="{03915918-CF10-4EB8-A011-F1A9912EF6DC}" type="pres">
      <dgm:prSet presAssocID="{9A53F2D0-585A-4F28-8B17-E4CEBFDB513A}" presName="desTx" presStyleLbl="alignAccFollowNode1" presStyleIdx="1" presStyleCnt="2">
        <dgm:presLayoutVars>
          <dgm:bulletEnabled val="1"/>
        </dgm:presLayoutVars>
      </dgm:prSet>
      <dgm:spPr/>
    </dgm:pt>
  </dgm:ptLst>
  <dgm:cxnLst>
    <dgm:cxn modelId="{E2B12C0B-37FB-47AD-81D0-F396791D6308}" srcId="{DADCA299-E6A5-4266-BCCF-6139110B3982}" destId="{CE3E8BD5-8B85-4953-BC1B-E783F985DEC3}" srcOrd="1" destOrd="0" parTransId="{20EF25B8-053D-43D4-9150-4E8B4D919EBC}" sibTransId="{0D8672B6-C233-4EA5-8C12-1BBEE894B887}"/>
    <dgm:cxn modelId="{CD492616-24D2-46D4-9E46-4797A2D7CB95}" type="presOf" srcId="{9913B26A-46FA-4607-AB6B-EDFDCFA33888}" destId="{0A561DEC-4EA7-4FE3-9E7B-28CE7E416ACB}" srcOrd="0" destOrd="0" presId="urn:microsoft.com/office/officeart/2005/8/layout/hList1"/>
    <dgm:cxn modelId="{B1766816-847D-40B6-998F-E14C77E26B3E}" srcId="{DADCA299-E6A5-4266-BCCF-6139110B3982}" destId="{85D8432D-32BC-4325-AAF2-49D9256DF654}" srcOrd="2" destOrd="0" parTransId="{DDF6DCE3-0225-4429-97DB-1DA1155A4930}" sibTransId="{B010E839-7E1D-4A9B-9949-458A16D69BB8}"/>
    <dgm:cxn modelId="{01EE6A19-4CC5-4384-BDDC-86AAD566429B}" srcId="{DADCA299-E6A5-4266-BCCF-6139110B3982}" destId="{9913B26A-46FA-4607-AB6B-EDFDCFA33888}" srcOrd="0" destOrd="0" parTransId="{19014414-60BB-4734-B976-44B952ABC184}" sibTransId="{EC15D0FF-43D6-451B-AA43-796F43B6824B}"/>
    <dgm:cxn modelId="{F9187133-A84B-42A5-9D2E-28E253E4FF6B}" srcId="{DADCA299-E6A5-4266-BCCF-6139110B3982}" destId="{AB37CB31-3398-4BE4-85BB-50041FEEB6B1}" srcOrd="3" destOrd="0" parTransId="{C04EE26F-A75E-4A2C-A5A2-38142861C999}" sibTransId="{4D64AD65-410D-46A4-BF7A-F6FF034A6A14}"/>
    <dgm:cxn modelId="{6FB2A833-69A3-4B29-BF75-F425FE99EEFE}" type="presOf" srcId="{5F481966-F985-45AB-8A27-731F06BA0461}" destId="{E18A440A-69DE-47D4-888B-75C70FEA92C5}" srcOrd="0" destOrd="0" presId="urn:microsoft.com/office/officeart/2005/8/layout/hList1"/>
    <dgm:cxn modelId="{707F784A-DDEE-452B-9AA8-9817C9717B4C}" type="presOf" srcId="{50E8BC47-5006-4EC1-920B-6A47B2580A49}" destId="{03915918-CF10-4EB8-A011-F1A9912EF6DC}" srcOrd="0" destOrd="0" presId="urn:microsoft.com/office/officeart/2005/8/layout/hList1"/>
    <dgm:cxn modelId="{1F04FE51-62BF-4C22-ACE8-C380DBEFC162}" type="presOf" srcId="{DADCA299-E6A5-4266-BCCF-6139110B3982}" destId="{DCA27349-0492-481E-8FD9-79EDFB5EE3C6}" srcOrd="0" destOrd="0" presId="urn:microsoft.com/office/officeart/2005/8/layout/hList1"/>
    <dgm:cxn modelId="{1A75075C-6429-4A68-AAF4-0B6D10EA5EB4}" type="presOf" srcId="{280333EF-5D30-40EF-823B-861A1B9C86C9}" destId="{03915918-CF10-4EB8-A011-F1A9912EF6DC}" srcOrd="0" destOrd="3" presId="urn:microsoft.com/office/officeart/2005/8/layout/hList1"/>
    <dgm:cxn modelId="{77B6B176-BCCA-428D-A16E-A0CF4F4DFA39}" type="presOf" srcId="{AB37CB31-3398-4BE4-85BB-50041FEEB6B1}" destId="{0A561DEC-4EA7-4FE3-9E7B-28CE7E416ACB}" srcOrd="0" destOrd="3" presId="urn:microsoft.com/office/officeart/2005/8/layout/hList1"/>
    <dgm:cxn modelId="{30BDB381-A309-40C4-8052-5DE3E0C8599A}" srcId="{5F481966-F985-45AB-8A27-731F06BA0461}" destId="{DADCA299-E6A5-4266-BCCF-6139110B3982}" srcOrd="0" destOrd="0" parTransId="{8E12AA4B-D687-4D90-9557-0D5F2282A012}" sibTransId="{9C331855-BEFE-4A55-AD98-5701273E5AC7}"/>
    <dgm:cxn modelId="{80CE1C91-2462-45F1-B759-98FB67185AFA}" type="presOf" srcId="{65048317-9E54-44C8-BD37-2C55C01A0AFD}" destId="{03915918-CF10-4EB8-A011-F1A9912EF6DC}" srcOrd="0" destOrd="2" presId="urn:microsoft.com/office/officeart/2005/8/layout/hList1"/>
    <dgm:cxn modelId="{724B08A4-3593-4D58-82F2-53D6AB6CAF81}" srcId="{9A53F2D0-585A-4F28-8B17-E4CEBFDB513A}" destId="{280333EF-5D30-40EF-823B-861A1B9C86C9}" srcOrd="3" destOrd="0" parTransId="{F39B63D5-801C-4317-A059-FABCE7ECE3A4}" sibTransId="{A5C9C9AB-667A-45DF-9EB1-AD2B70434CC6}"/>
    <dgm:cxn modelId="{81E3B0A5-0D67-465D-9FE3-1802FB168E0C}" type="presOf" srcId="{C2C348B0-DDC5-4441-8618-E81AC33A23F1}" destId="{03915918-CF10-4EB8-A011-F1A9912EF6DC}" srcOrd="0" destOrd="1" presId="urn:microsoft.com/office/officeart/2005/8/layout/hList1"/>
    <dgm:cxn modelId="{E9A59BA9-C5E5-427F-9C2C-5DAC8AF75C1B}" srcId="{9A53F2D0-585A-4F28-8B17-E4CEBFDB513A}" destId="{50E8BC47-5006-4EC1-920B-6A47B2580A49}" srcOrd="0" destOrd="0" parTransId="{A3C35587-44B2-435C-B1A7-242E920F2FB1}" sibTransId="{B828236B-7AD7-4011-9B25-A78AA5F5E0C4}"/>
    <dgm:cxn modelId="{EA90FCB1-86EA-4D61-A101-7FC544B87998}" type="presOf" srcId="{9A53F2D0-585A-4F28-8B17-E4CEBFDB513A}" destId="{6001CF17-7422-40FA-BB15-2626F768DFC6}" srcOrd="0" destOrd="0" presId="urn:microsoft.com/office/officeart/2005/8/layout/hList1"/>
    <dgm:cxn modelId="{EC55EBBA-0FD9-4E9A-A8F2-0BDE92E64C73}" srcId="{9A53F2D0-585A-4F28-8B17-E4CEBFDB513A}" destId="{C2C348B0-DDC5-4441-8618-E81AC33A23F1}" srcOrd="1" destOrd="0" parTransId="{60F8E232-1A6D-41A1-9B9B-BC6E58044165}" sibTransId="{D5BA4BC0-9086-4467-BA5F-BC777EC7DF7D}"/>
    <dgm:cxn modelId="{FDA5CBC0-3680-4A0E-BD25-9D5E704D8266}" srcId="{9A53F2D0-585A-4F28-8B17-E4CEBFDB513A}" destId="{65048317-9E54-44C8-BD37-2C55C01A0AFD}" srcOrd="2" destOrd="0" parTransId="{D18E5E06-54D3-4396-92C3-F4DA0C2B2F54}" sibTransId="{BF185D5E-8E2D-4F76-8CE3-A71958F2D8EB}"/>
    <dgm:cxn modelId="{06F873D5-2FB7-438A-89F9-C053A60CEA90}" srcId="{5F481966-F985-45AB-8A27-731F06BA0461}" destId="{9A53F2D0-585A-4F28-8B17-E4CEBFDB513A}" srcOrd="1" destOrd="0" parTransId="{E41A59C4-3E04-409B-B1D7-F628D51AEB05}" sibTransId="{18D7BECA-DFCE-4226-810B-D92D30B9156D}"/>
    <dgm:cxn modelId="{6329C5E0-5A6D-426F-BAE7-EB8934973820}" type="presOf" srcId="{CE3E8BD5-8B85-4953-BC1B-E783F985DEC3}" destId="{0A561DEC-4EA7-4FE3-9E7B-28CE7E416ACB}" srcOrd="0" destOrd="1" presId="urn:microsoft.com/office/officeart/2005/8/layout/hList1"/>
    <dgm:cxn modelId="{443197F0-527D-4B1E-88B0-FCE10C913AC6}" type="presOf" srcId="{85D8432D-32BC-4325-AAF2-49D9256DF654}" destId="{0A561DEC-4EA7-4FE3-9E7B-28CE7E416ACB}" srcOrd="0" destOrd="2" presId="urn:microsoft.com/office/officeart/2005/8/layout/hList1"/>
    <dgm:cxn modelId="{4D2E3374-C9B7-4514-9FA3-30632D8C2080}" type="presParOf" srcId="{E18A440A-69DE-47D4-888B-75C70FEA92C5}" destId="{B033862F-817D-4B74-80CC-F544F60FE41C}" srcOrd="0" destOrd="0" presId="urn:microsoft.com/office/officeart/2005/8/layout/hList1"/>
    <dgm:cxn modelId="{98F5E30D-7F0E-49CA-980B-2A1139FD7580}" type="presParOf" srcId="{B033862F-817D-4B74-80CC-F544F60FE41C}" destId="{DCA27349-0492-481E-8FD9-79EDFB5EE3C6}" srcOrd="0" destOrd="0" presId="urn:microsoft.com/office/officeart/2005/8/layout/hList1"/>
    <dgm:cxn modelId="{65F9DADE-55EA-43A0-9024-90B20218031D}" type="presParOf" srcId="{B033862F-817D-4B74-80CC-F544F60FE41C}" destId="{0A561DEC-4EA7-4FE3-9E7B-28CE7E416ACB}" srcOrd="1" destOrd="0" presId="urn:microsoft.com/office/officeart/2005/8/layout/hList1"/>
    <dgm:cxn modelId="{46F66022-212F-46F9-9D0F-2CA71D1ACC26}" type="presParOf" srcId="{E18A440A-69DE-47D4-888B-75C70FEA92C5}" destId="{74B6E8AF-3243-4DF9-9CA5-BA5446B4CAF3}" srcOrd="1" destOrd="0" presId="urn:microsoft.com/office/officeart/2005/8/layout/hList1"/>
    <dgm:cxn modelId="{CD7A0860-1FF2-4BC1-AAB0-61F5529D7691}" type="presParOf" srcId="{E18A440A-69DE-47D4-888B-75C70FEA92C5}" destId="{459503C8-419A-4153-915B-1E3BBC7C6A2C}" srcOrd="2" destOrd="0" presId="urn:microsoft.com/office/officeart/2005/8/layout/hList1"/>
    <dgm:cxn modelId="{3767FE44-8EE5-4A91-997F-91CBC9556F9C}" type="presParOf" srcId="{459503C8-419A-4153-915B-1E3BBC7C6A2C}" destId="{6001CF17-7422-40FA-BB15-2626F768DFC6}" srcOrd="0" destOrd="0" presId="urn:microsoft.com/office/officeart/2005/8/layout/hList1"/>
    <dgm:cxn modelId="{69BDA20D-D64C-4E16-A663-01AEA0635348}" type="presParOf" srcId="{459503C8-419A-4153-915B-1E3BBC7C6A2C}" destId="{03915918-CF10-4EB8-A011-F1A9912EF6D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70D6B7AA-1100-43DD-820B-42428D12F6F3}"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tr-TR"/>
        </a:p>
      </dgm:t>
    </dgm:pt>
    <dgm:pt modelId="{4B7BD611-907E-4A56-9AAA-71D9817F1B04}">
      <dgm:prSet phldrT="[Metin]"/>
      <dgm:spPr/>
      <dgm:t>
        <a:bodyPr/>
        <a:lstStyle/>
        <a:p>
          <a:r>
            <a:rPr lang="tr-TR" dirty="0">
              <a:solidFill>
                <a:schemeClr val="bg2"/>
              </a:solidFill>
            </a:rPr>
            <a:t>1047</a:t>
          </a:r>
        </a:p>
      </dgm:t>
    </dgm:pt>
    <dgm:pt modelId="{B89B4BE0-0A31-4383-AAA9-7C531C173DCA}" type="parTrans" cxnId="{EF2D0C52-42F9-453A-B876-3713D5B000B0}">
      <dgm:prSet/>
      <dgm:spPr/>
      <dgm:t>
        <a:bodyPr/>
        <a:lstStyle/>
        <a:p>
          <a:endParaRPr lang="tr-TR"/>
        </a:p>
      </dgm:t>
    </dgm:pt>
    <dgm:pt modelId="{8658EA3E-5298-4293-8997-DA0443400D52}" type="sibTrans" cxnId="{EF2D0C52-42F9-453A-B876-3713D5B000B0}">
      <dgm:prSet/>
      <dgm:spPr/>
      <dgm:t>
        <a:bodyPr/>
        <a:lstStyle/>
        <a:p>
          <a:endParaRPr lang="tr-TR"/>
        </a:p>
      </dgm:t>
    </dgm:pt>
    <dgm:pt modelId="{FA4DF471-89D9-4387-A363-E81611AA2989}">
      <dgm:prSet phldrT="[Metin]"/>
      <dgm:spPr/>
      <dgm:t>
        <a:bodyPr/>
        <a:lstStyle/>
        <a:p>
          <a:r>
            <a:rPr lang="tr-TR" dirty="0">
              <a:solidFill>
                <a:schemeClr val="bg2"/>
              </a:solidFill>
            </a:rPr>
            <a:t>2581</a:t>
          </a:r>
        </a:p>
      </dgm:t>
    </dgm:pt>
    <dgm:pt modelId="{9CE63BB2-852F-4043-8E0F-39E38F60F80C}" type="parTrans" cxnId="{C2D5D650-781C-458B-8C1F-3F3786A67EC4}">
      <dgm:prSet/>
      <dgm:spPr/>
      <dgm:t>
        <a:bodyPr/>
        <a:lstStyle/>
        <a:p>
          <a:endParaRPr lang="tr-TR"/>
        </a:p>
      </dgm:t>
    </dgm:pt>
    <dgm:pt modelId="{D360DBE3-5C66-41DD-84FA-122F1770197F}" type="sibTrans" cxnId="{C2D5D650-781C-458B-8C1F-3F3786A67EC4}">
      <dgm:prSet/>
      <dgm:spPr/>
      <dgm:t>
        <a:bodyPr/>
        <a:lstStyle/>
        <a:p>
          <a:endParaRPr lang="tr-TR"/>
        </a:p>
      </dgm:t>
    </dgm:pt>
    <dgm:pt modelId="{CD27E800-D2ED-4024-A7FA-117B761480E9}">
      <dgm:prSet phldrT="[Metin]"/>
      <dgm:spPr/>
      <dgm:t>
        <a:bodyPr/>
        <a:lstStyle/>
        <a:p>
          <a:r>
            <a:rPr lang="tr-TR" dirty="0">
              <a:solidFill>
                <a:schemeClr val="bg2"/>
              </a:solidFill>
            </a:rPr>
            <a:t>3357</a:t>
          </a:r>
        </a:p>
      </dgm:t>
    </dgm:pt>
    <dgm:pt modelId="{789DFA30-0673-4283-BA90-67DAEDEF4CE7}" type="parTrans" cxnId="{8F4F6E84-FDD4-44E9-AD3F-2BCCE82BD183}">
      <dgm:prSet/>
      <dgm:spPr/>
      <dgm:t>
        <a:bodyPr/>
        <a:lstStyle/>
        <a:p>
          <a:endParaRPr lang="tr-TR"/>
        </a:p>
      </dgm:t>
    </dgm:pt>
    <dgm:pt modelId="{04F17E35-AFB1-4845-BDF8-3E6AAA3B241D}" type="sibTrans" cxnId="{8F4F6E84-FDD4-44E9-AD3F-2BCCE82BD183}">
      <dgm:prSet/>
      <dgm:spPr/>
      <dgm:t>
        <a:bodyPr/>
        <a:lstStyle/>
        <a:p>
          <a:endParaRPr lang="tr-TR"/>
        </a:p>
      </dgm:t>
    </dgm:pt>
    <dgm:pt modelId="{626D178E-878F-4E63-9DD7-10125D601A2C}" type="pres">
      <dgm:prSet presAssocID="{70D6B7AA-1100-43DD-820B-42428D12F6F3}" presName="rootnode" presStyleCnt="0">
        <dgm:presLayoutVars>
          <dgm:chMax/>
          <dgm:chPref/>
          <dgm:dir/>
          <dgm:animLvl val="lvl"/>
        </dgm:presLayoutVars>
      </dgm:prSet>
      <dgm:spPr/>
    </dgm:pt>
    <dgm:pt modelId="{19CE3037-1980-4FF5-B913-70ECCA9A16F1}" type="pres">
      <dgm:prSet presAssocID="{4B7BD611-907E-4A56-9AAA-71D9817F1B04}" presName="composite" presStyleCnt="0"/>
      <dgm:spPr/>
    </dgm:pt>
    <dgm:pt modelId="{75D0864C-389C-4B20-A154-3A05FAC7E304}" type="pres">
      <dgm:prSet presAssocID="{4B7BD611-907E-4A56-9AAA-71D9817F1B04}" presName="LShape" presStyleLbl="alignNode1" presStyleIdx="0" presStyleCnt="5"/>
      <dgm:spPr/>
    </dgm:pt>
    <dgm:pt modelId="{42EF3E0C-4FFB-4D06-8278-76BC323B14FB}" type="pres">
      <dgm:prSet presAssocID="{4B7BD611-907E-4A56-9AAA-71D9817F1B04}" presName="ParentText" presStyleLbl="revTx" presStyleIdx="0" presStyleCnt="3">
        <dgm:presLayoutVars>
          <dgm:chMax val="0"/>
          <dgm:chPref val="0"/>
          <dgm:bulletEnabled val="1"/>
        </dgm:presLayoutVars>
      </dgm:prSet>
      <dgm:spPr/>
    </dgm:pt>
    <dgm:pt modelId="{210ADB84-F488-4914-9039-1E50D370AC7B}" type="pres">
      <dgm:prSet presAssocID="{4B7BD611-907E-4A56-9AAA-71D9817F1B04}" presName="Triangle" presStyleLbl="alignNode1" presStyleIdx="1" presStyleCnt="5"/>
      <dgm:spPr/>
    </dgm:pt>
    <dgm:pt modelId="{C4E77AB3-7ADB-48AE-A8E5-506088F46A7D}" type="pres">
      <dgm:prSet presAssocID="{8658EA3E-5298-4293-8997-DA0443400D52}" presName="sibTrans" presStyleCnt="0"/>
      <dgm:spPr/>
    </dgm:pt>
    <dgm:pt modelId="{B99E6A6D-9012-479B-B39C-5DC81DA24920}" type="pres">
      <dgm:prSet presAssocID="{8658EA3E-5298-4293-8997-DA0443400D52}" presName="space" presStyleCnt="0"/>
      <dgm:spPr/>
    </dgm:pt>
    <dgm:pt modelId="{C22ED950-9D55-40D3-AAAD-75CED59E383B}" type="pres">
      <dgm:prSet presAssocID="{FA4DF471-89D9-4387-A363-E81611AA2989}" presName="composite" presStyleCnt="0"/>
      <dgm:spPr/>
    </dgm:pt>
    <dgm:pt modelId="{1419021B-D990-4D34-881B-24EAAC64602C}" type="pres">
      <dgm:prSet presAssocID="{FA4DF471-89D9-4387-A363-E81611AA2989}" presName="LShape" presStyleLbl="alignNode1" presStyleIdx="2" presStyleCnt="5"/>
      <dgm:spPr/>
    </dgm:pt>
    <dgm:pt modelId="{24C98D62-AD05-45AA-AD06-21BAA588A314}" type="pres">
      <dgm:prSet presAssocID="{FA4DF471-89D9-4387-A363-E81611AA2989}" presName="ParentText" presStyleLbl="revTx" presStyleIdx="1" presStyleCnt="3">
        <dgm:presLayoutVars>
          <dgm:chMax val="0"/>
          <dgm:chPref val="0"/>
          <dgm:bulletEnabled val="1"/>
        </dgm:presLayoutVars>
      </dgm:prSet>
      <dgm:spPr/>
    </dgm:pt>
    <dgm:pt modelId="{C134B27F-C27F-4570-8A93-82C5911D50B9}" type="pres">
      <dgm:prSet presAssocID="{FA4DF471-89D9-4387-A363-E81611AA2989}" presName="Triangle" presStyleLbl="alignNode1" presStyleIdx="3" presStyleCnt="5"/>
      <dgm:spPr/>
    </dgm:pt>
    <dgm:pt modelId="{799C855D-C879-4BBA-8472-BD44869AACEE}" type="pres">
      <dgm:prSet presAssocID="{D360DBE3-5C66-41DD-84FA-122F1770197F}" presName="sibTrans" presStyleCnt="0"/>
      <dgm:spPr/>
    </dgm:pt>
    <dgm:pt modelId="{7E67BF9D-F56D-43A7-B5A2-A3D1D65AE444}" type="pres">
      <dgm:prSet presAssocID="{D360DBE3-5C66-41DD-84FA-122F1770197F}" presName="space" presStyleCnt="0"/>
      <dgm:spPr/>
    </dgm:pt>
    <dgm:pt modelId="{82565679-DAD0-4FB2-8F95-2C21A28D91A1}" type="pres">
      <dgm:prSet presAssocID="{CD27E800-D2ED-4024-A7FA-117B761480E9}" presName="composite" presStyleCnt="0"/>
      <dgm:spPr/>
    </dgm:pt>
    <dgm:pt modelId="{05E083AC-A1AF-4AD9-B5B9-E36E7269CD96}" type="pres">
      <dgm:prSet presAssocID="{CD27E800-D2ED-4024-A7FA-117B761480E9}" presName="LShape" presStyleLbl="alignNode1" presStyleIdx="4" presStyleCnt="5"/>
      <dgm:spPr/>
    </dgm:pt>
    <dgm:pt modelId="{3309B998-8398-4614-9756-B44E34F27EA8}" type="pres">
      <dgm:prSet presAssocID="{CD27E800-D2ED-4024-A7FA-117B761480E9}" presName="ParentText" presStyleLbl="revTx" presStyleIdx="2" presStyleCnt="3">
        <dgm:presLayoutVars>
          <dgm:chMax val="0"/>
          <dgm:chPref val="0"/>
          <dgm:bulletEnabled val="1"/>
        </dgm:presLayoutVars>
      </dgm:prSet>
      <dgm:spPr/>
    </dgm:pt>
  </dgm:ptLst>
  <dgm:cxnLst>
    <dgm:cxn modelId="{02DDF624-68E1-4F41-8B4C-BCC1F0FAB49E}" type="presOf" srcId="{CD27E800-D2ED-4024-A7FA-117B761480E9}" destId="{3309B998-8398-4614-9756-B44E34F27EA8}" srcOrd="0" destOrd="0" presId="urn:microsoft.com/office/officeart/2009/3/layout/StepUpProcess"/>
    <dgm:cxn modelId="{82241D26-1F98-4469-A05B-43B873D8CC08}" type="presOf" srcId="{70D6B7AA-1100-43DD-820B-42428D12F6F3}" destId="{626D178E-878F-4E63-9DD7-10125D601A2C}" srcOrd="0" destOrd="0" presId="urn:microsoft.com/office/officeart/2009/3/layout/StepUpProcess"/>
    <dgm:cxn modelId="{C2D5D650-781C-458B-8C1F-3F3786A67EC4}" srcId="{70D6B7AA-1100-43DD-820B-42428D12F6F3}" destId="{FA4DF471-89D9-4387-A363-E81611AA2989}" srcOrd="1" destOrd="0" parTransId="{9CE63BB2-852F-4043-8E0F-39E38F60F80C}" sibTransId="{D360DBE3-5C66-41DD-84FA-122F1770197F}"/>
    <dgm:cxn modelId="{EF2D0C52-42F9-453A-B876-3713D5B000B0}" srcId="{70D6B7AA-1100-43DD-820B-42428D12F6F3}" destId="{4B7BD611-907E-4A56-9AAA-71D9817F1B04}" srcOrd="0" destOrd="0" parTransId="{B89B4BE0-0A31-4383-AAA9-7C531C173DCA}" sibTransId="{8658EA3E-5298-4293-8997-DA0443400D52}"/>
    <dgm:cxn modelId="{8F4F6E84-FDD4-44E9-AD3F-2BCCE82BD183}" srcId="{70D6B7AA-1100-43DD-820B-42428D12F6F3}" destId="{CD27E800-D2ED-4024-A7FA-117B761480E9}" srcOrd="2" destOrd="0" parTransId="{789DFA30-0673-4283-BA90-67DAEDEF4CE7}" sibTransId="{04F17E35-AFB1-4845-BDF8-3E6AAA3B241D}"/>
    <dgm:cxn modelId="{5FBDD289-947E-40D9-8E44-B65C81115357}" type="presOf" srcId="{4B7BD611-907E-4A56-9AAA-71D9817F1B04}" destId="{42EF3E0C-4FFB-4D06-8278-76BC323B14FB}" srcOrd="0" destOrd="0" presId="urn:microsoft.com/office/officeart/2009/3/layout/StepUpProcess"/>
    <dgm:cxn modelId="{CE5D25CF-C916-457A-85CA-87B9024293D5}" type="presOf" srcId="{FA4DF471-89D9-4387-A363-E81611AA2989}" destId="{24C98D62-AD05-45AA-AD06-21BAA588A314}" srcOrd="0" destOrd="0" presId="urn:microsoft.com/office/officeart/2009/3/layout/StepUpProcess"/>
    <dgm:cxn modelId="{49D89E72-24B9-4BE7-AF0E-22CC99A0C3ED}" type="presParOf" srcId="{626D178E-878F-4E63-9DD7-10125D601A2C}" destId="{19CE3037-1980-4FF5-B913-70ECCA9A16F1}" srcOrd="0" destOrd="0" presId="urn:microsoft.com/office/officeart/2009/3/layout/StepUpProcess"/>
    <dgm:cxn modelId="{6E9286F7-F24A-4F83-84AF-E4DA28E4AA79}" type="presParOf" srcId="{19CE3037-1980-4FF5-B913-70ECCA9A16F1}" destId="{75D0864C-389C-4B20-A154-3A05FAC7E304}" srcOrd="0" destOrd="0" presId="urn:microsoft.com/office/officeart/2009/3/layout/StepUpProcess"/>
    <dgm:cxn modelId="{5C74903B-E08B-418D-8FE2-4D64AED8E4ED}" type="presParOf" srcId="{19CE3037-1980-4FF5-B913-70ECCA9A16F1}" destId="{42EF3E0C-4FFB-4D06-8278-76BC323B14FB}" srcOrd="1" destOrd="0" presId="urn:microsoft.com/office/officeart/2009/3/layout/StepUpProcess"/>
    <dgm:cxn modelId="{EED4E8E9-1CEA-4366-909A-3200522C55CC}" type="presParOf" srcId="{19CE3037-1980-4FF5-B913-70ECCA9A16F1}" destId="{210ADB84-F488-4914-9039-1E50D370AC7B}" srcOrd="2" destOrd="0" presId="urn:microsoft.com/office/officeart/2009/3/layout/StepUpProcess"/>
    <dgm:cxn modelId="{86C76565-A6A6-4989-9BEF-EFCC08AD7A10}" type="presParOf" srcId="{626D178E-878F-4E63-9DD7-10125D601A2C}" destId="{C4E77AB3-7ADB-48AE-A8E5-506088F46A7D}" srcOrd="1" destOrd="0" presId="urn:microsoft.com/office/officeart/2009/3/layout/StepUpProcess"/>
    <dgm:cxn modelId="{531E1933-5C25-4C4C-8C54-9202F1463326}" type="presParOf" srcId="{C4E77AB3-7ADB-48AE-A8E5-506088F46A7D}" destId="{B99E6A6D-9012-479B-B39C-5DC81DA24920}" srcOrd="0" destOrd="0" presId="urn:microsoft.com/office/officeart/2009/3/layout/StepUpProcess"/>
    <dgm:cxn modelId="{88915FB2-F961-4838-9B18-842DAF9FCA4C}" type="presParOf" srcId="{626D178E-878F-4E63-9DD7-10125D601A2C}" destId="{C22ED950-9D55-40D3-AAAD-75CED59E383B}" srcOrd="2" destOrd="0" presId="urn:microsoft.com/office/officeart/2009/3/layout/StepUpProcess"/>
    <dgm:cxn modelId="{4D6721FD-EEEB-4629-9EDA-34309E9B05D5}" type="presParOf" srcId="{C22ED950-9D55-40D3-AAAD-75CED59E383B}" destId="{1419021B-D990-4D34-881B-24EAAC64602C}" srcOrd="0" destOrd="0" presId="urn:microsoft.com/office/officeart/2009/3/layout/StepUpProcess"/>
    <dgm:cxn modelId="{132B4D18-CB7F-4210-BA53-BB3A640B18FB}" type="presParOf" srcId="{C22ED950-9D55-40D3-AAAD-75CED59E383B}" destId="{24C98D62-AD05-45AA-AD06-21BAA588A314}" srcOrd="1" destOrd="0" presId="urn:microsoft.com/office/officeart/2009/3/layout/StepUpProcess"/>
    <dgm:cxn modelId="{89F1B6C5-560F-43C1-8F75-99C4440F438F}" type="presParOf" srcId="{C22ED950-9D55-40D3-AAAD-75CED59E383B}" destId="{C134B27F-C27F-4570-8A93-82C5911D50B9}" srcOrd="2" destOrd="0" presId="urn:microsoft.com/office/officeart/2009/3/layout/StepUpProcess"/>
    <dgm:cxn modelId="{372C0B93-8703-45D4-8665-6CD0A96DD7AB}" type="presParOf" srcId="{626D178E-878F-4E63-9DD7-10125D601A2C}" destId="{799C855D-C879-4BBA-8472-BD44869AACEE}" srcOrd="3" destOrd="0" presId="urn:microsoft.com/office/officeart/2009/3/layout/StepUpProcess"/>
    <dgm:cxn modelId="{98F08272-7F83-453C-9EFF-B0A75D7F6C11}" type="presParOf" srcId="{799C855D-C879-4BBA-8472-BD44869AACEE}" destId="{7E67BF9D-F56D-43A7-B5A2-A3D1D65AE444}" srcOrd="0" destOrd="0" presId="urn:microsoft.com/office/officeart/2009/3/layout/StepUpProcess"/>
    <dgm:cxn modelId="{E220B8F9-670F-4A3B-92E3-A14E706B9705}" type="presParOf" srcId="{626D178E-878F-4E63-9DD7-10125D601A2C}" destId="{82565679-DAD0-4FB2-8F95-2C21A28D91A1}" srcOrd="4" destOrd="0" presId="urn:microsoft.com/office/officeart/2009/3/layout/StepUpProcess"/>
    <dgm:cxn modelId="{789A3876-8638-43FE-BE10-16F0676808B2}" type="presParOf" srcId="{82565679-DAD0-4FB2-8F95-2C21A28D91A1}" destId="{05E083AC-A1AF-4AD9-B5B9-E36E7269CD96}" srcOrd="0" destOrd="0" presId="urn:microsoft.com/office/officeart/2009/3/layout/StepUpProcess"/>
    <dgm:cxn modelId="{5D8DC0E0-9C01-4F7B-BA9B-40B22652D848}" type="presParOf" srcId="{82565679-DAD0-4FB2-8F95-2C21A28D91A1}" destId="{3309B998-8398-4614-9756-B44E34F27EA8}"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77D2F4-143F-4DA7-BA28-127F72A2A76F}" type="doc">
      <dgm:prSet loTypeId="urn:microsoft.com/office/officeart/2005/8/layout/default#1" loCatId="list" qsTypeId="urn:microsoft.com/office/officeart/2005/8/quickstyle/simple1" qsCatId="simple" csTypeId="urn:microsoft.com/office/officeart/2005/8/colors/colorful2" csCatId="colorful" phldr="1"/>
      <dgm:spPr/>
      <dgm:t>
        <a:bodyPr/>
        <a:lstStyle/>
        <a:p>
          <a:endParaRPr lang="tr-TR"/>
        </a:p>
      </dgm:t>
    </dgm:pt>
    <dgm:pt modelId="{FEBDBA2E-61E4-4CE4-B246-F7371D433358}">
      <dgm:prSet phldrT="[Metin]"/>
      <dgm:spPr/>
      <dgm:t>
        <a:bodyPr/>
        <a:lstStyle/>
        <a:p>
          <a:r>
            <a:rPr lang="tr-TR" i="0" dirty="0">
              <a:solidFill>
                <a:schemeClr val="bg2"/>
              </a:solidFill>
            </a:rPr>
            <a:t>Öğretim Yöntem ve Teknikleri </a:t>
          </a:r>
        </a:p>
      </dgm:t>
    </dgm:pt>
    <dgm:pt modelId="{22D4CA13-A9E3-42E3-AD0F-4356DD432D2C}" type="parTrans" cxnId="{37700015-DCCE-4D9E-A0E0-FA6B1BE50C43}">
      <dgm:prSet/>
      <dgm:spPr/>
      <dgm:t>
        <a:bodyPr/>
        <a:lstStyle/>
        <a:p>
          <a:endParaRPr lang="tr-TR">
            <a:solidFill>
              <a:schemeClr val="bg2"/>
            </a:solidFill>
          </a:endParaRPr>
        </a:p>
      </dgm:t>
    </dgm:pt>
    <dgm:pt modelId="{FDF2D7C6-BC00-434D-BACD-E8FDA8EEE61B}" type="sibTrans" cxnId="{37700015-DCCE-4D9E-A0E0-FA6B1BE50C43}">
      <dgm:prSet/>
      <dgm:spPr/>
      <dgm:t>
        <a:bodyPr/>
        <a:lstStyle/>
        <a:p>
          <a:endParaRPr lang="tr-TR">
            <a:solidFill>
              <a:schemeClr val="bg2"/>
            </a:solidFill>
          </a:endParaRPr>
        </a:p>
      </dgm:t>
    </dgm:pt>
    <dgm:pt modelId="{35C6F44A-8E43-4F95-8A22-46DCDEDE5272}">
      <dgm:prSet phldrT="[Metin]"/>
      <dgm:spPr/>
      <dgm:t>
        <a:bodyPr/>
        <a:lstStyle/>
        <a:p>
          <a:r>
            <a:rPr lang="tr-TR" i="0" dirty="0">
              <a:solidFill>
                <a:schemeClr val="bg2"/>
              </a:solidFill>
            </a:rPr>
            <a:t>Bilimsel ve Teknolojik Faaliyetler</a:t>
          </a:r>
        </a:p>
      </dgm:t>
    </dgm:pt>
    <dgm:pt modelId="{5F50BED2-67F7-4E3A-820C-CA1FBF14C9C0}" type="parTrans" cxnId="{8A62A8F1-8D57-4D94-A150-ECC7803182E2}">
      <dgm:prSet/>
      <dgm:spPr/>
      <dgm:t>
        <a:bodyPr/>
        <a:lstStyle/>
        <a:p>
          <a:endParaRPr lang="tr-TR">
            <a:solidFill>
              <a:schemeClr val="bg2"/>
            </a:solidFill>
          </a:endParaRPr>
        </a:p>
      </dgm:t>
    </dgm:pt>
    <dgm:pt modelId="{BE00A072-EE5B-41A3-A6EA-A4E350FA91F5}" type="sibTrans" cxnId="{8A62A8F1-8D57-4D94-A150-ECC7803182E2}">
      <dgm:prSet/>
      <dgm:spPr/>
      <dgm:t>
        <a:bodyPr/>
        <a:lstStyle/>
        <a:p>
          <a:endParaRPr lang="tr-TR">
            <a:solidFill>
              <a:schemeClr val="bg2"/>
            </a:solidFill>
          </a:endParaRPr>
        </a:p>
      </dgm:t>
    </dgm:pt>
    <dgm:pt modelId="{E141A9FA-BE06-41DC-877F-1D12BDF44D2D}">
      <dgm:prSet phldrT="[Metin]"/>
      <dgm:spPr/>
      <dgm:t>
        <a:bodyPr/>
        <a:lstStyle/>
        <a:p>
          <a:r>
            <a:rPr lang="tr-TR" i="0" dirty="0">
              <a:solidFill>
                <a:schemeClr val="bg2"/>
              </a:solidFill>
            </a:rPr>
            <a:t>Kurumsal Kapasitenin Geliştirilmesi</a:t>
          </a:r>
        </a:p>
      </dgm:t>
    </dgm:pt>
    <dgm:pt modelId="{DCBDE916-1957-42E1-9E19-636C56F0F5F7}" type="parTrans" cxnId="{AED98FB8-A312-41DE-98FB-DB4CD3B62A1B}">
      <dgm:prSet/>
      <dgm:spPr/>
      <dgm:t>
        <a:bodyPr/>
        <a:lstStyle/>
        <a:p>
          <a:endParaRPr lang="tr-TR">
            <a:solidFill>
              <a:schemeClr val="bg2"/>
            </a:solidFill>
          </a:endParaRPr>
        </a:p>
      </dgm:t>
    </dgm:pt>
    <dgm:pt modelId="{3F06483D-53C5-4B4E-B11B-72BACDBD6339}" type="sibTrans" cxnId="{AED98FB8-A312-41DE-98FB-DB4CD3B62A1B}">
      <dgm:prSet/>
      <dgm:spPr/>
      <dgm:t>
        <a:bodyPr/>
        <a:lstStyle/>
        <a:p>
          <a:endParaRPr lang="tr-TR">
            <a:solidFill>
              <a:schemeClr val="bg2"/>
            </a:solidFill>
          </a:endParaRPr>
        </a:p>
      </dgm:t>
    </dgm:pt>
    <dgm:pt modelId="{3069C89B-C25B-47E7-B05C-AE2C603C84B6}">
      <dgm:prSet phldrT="[Metin]"/>
      <dgm:spPr/>
      <dgm:t>
        <a:bodyPr/>
        <a:lstStyle/>
        <a:p>
          <a:r>
            <a:rPr lang="tr-TR" i="0" dirty="0">
              <a:solidFill>
                <a:schemeClr val="bg2"/>
              </a:solidFill>
            </a:rPr>
            <a:t>Eğitim Öğretime Erişim ve Yönlendirme</a:t>
          </a:r>
        </a:p>
      </dgm:t>
    </dgm:pt>
    <dgm:pt modelId="{9296AC86-B2E4-4588-A436-336749253E84}" type="parTrans" cxnId="{F3DD939E-C3F6-46EA-B686-59C532EA0CA0}">
      <dgm:prSet/>
      <dgm:spPr/>
      <dgm:t>
        <a:bodyPr/>
        <a:lstStyle/>
        <a:p>
          <a:endParaRPr lang="tr-TR">
            <a:solidFill>
              <a:schemeClr val="bg2"/>
            </a:solidFill>
          </a:endParaRPr>
        </a:p>
      </dgm:t>
    </dgm:pt>
    <dgm:pt modelId="{90B636B7-3FCF-420F-869D-424F32A47929}" type="sibTrans" cxnId="{F3DD939E-C3F6-46EA-B686-59C532EA0CA0}">
      <dgm:prSet/>
      <dgm:spPr/>
      <dgm:t>
        <a:bodyPr/>
        <a:lstStyle/>
        <a:p>
          <a:endParaRPr lang="tr-TR">
            <a:solidFill>
              <a:schemeClr val="bg2"/>
            </a:solidFill>
          </a:endParaRPr>
        </a:p>
      </dgm:t>
    </dgm:pt>
    <dgm:pt modelId="{C1A6AA3C-3641-42C7-B61A-E3EBB36CEB80}">
      <dgm:prSet phldrT="[Metin]"/>
      <dgm:spPr/>
      <dgm:t>
        <a:bodyPr/>
        <a:lstStyle/>
        <a:p>
          <a:r>
            <a:rPr lang="tr-TR" i="0" dirty="0">
              <a:solidFill>
                <a:schemeClr val="bg2"/>
              </a:solidFill>
            </a:rPr>
            <a:t>Olumlu Tutum ve Davranışların Geliştirilmesi</a:t>
          </a:r>
        </a:p>
      </dgm:t>
    </dgm:pt>
    <dgm:pt modelId="{957B6035-F52C-4F49-B41F-CB778B955DB4}" type="parTrans" cxnId="{D1FC819C-8244-4B18-9F13-CAC1DFAA618F}">
      <dgm:prSet/>
      <dgm:spPr/>
      <dgm:t>
        <a:bodyPr/>
        <a:lstStyle/>
        <a:p>
          <a:endParaRPr lang="tr-TR"/>
        </a:p>
      </dgm:t>
    </dgm:pt>
    <dgm:pt modelId="{93A7D220-0689-4A06-9540-EEB0E8170D5B}" type="sibTrans" cxnId="{D1FC819C-8244-4B18-9F13-CAC1DFAA618F}">
      <dgm:prSet/>
      <dgm:spPr/>
      <dgm:t>
        <a:bodyPr/>
        <a:lstStyle/>
        <a:p>
          <a:endParaRPr lang="tr-TR"/>
        </a:p>
      </dgm:t>
    </dgm:pt>
    <dgm:pt modelId="{D89A1A1D-5C63-472B-AB36-A9D7FC8B1F88}" type="pres">
      <dgm:prSet presAssocID="{1977D2F4-143F-4DA7-BA28-127F72A2A76F}" presName="diagram" presStyleCnt="0">
        <dgm:presLayoutVars>
          <dgm:dir/>
          <dgm:resizeHandles val="exact"/>
        </dgm:presLayoutVars>
      </dgm:prSet>
      <dgm:spPr/>
    </dgm:pt>
    <dgm:pt modelId="{C8EEAA91-2E48-4BC9-A8E7-CB83F8BC3F9F}" type="pres">
      <dgm:prSet presAssocID="{FEBDBA2E-61E4-4CE4-B246-F7371D433358}" presName="node" presStyleLbl="node1" presStyleIdx="0" presStyleCnt="5">
        <dgm:presLayoutVars>
          <dgm:bulletEnabled val="1"/>
        </dgm:presLayoutVars>
      </dgm:prSet>
      <dgm:spPr/>
    </dgm:pt>
    <dgm:pt modelId="{8CFD4599-763F-4D86-B783-EAA585353264}" type="pres">
      <dgm:prSet presAssocID="{FDF2D7C6-BC00-434D-BACD-E8FDA8EEE61B}" presName="sibTrans" presStyleCnt="0"/>
      <dgm:spPr/>
    </dgm:pt>
    <dgm:pt modelId="{BE7B9994-6AB0-42E4-8A40-832165CAAE20}" type="pres">
      <dgm:prSet presAssocID="{35C6F44A-8E43-4F95-8A22-46DCDEDE5272}" presName="node" presStyleLbl="node1" presStyleIdx="1" presStyleCnt="5">
        <dgm:presLayoutVars>
          <dgm:bulletEnabled val="1"/>
        </dgm:presLayoutVars>
      </dgm:prSet>
      <dgm:spPr/>
    </dgm:pt>
    <dgm:pt modelId="{FAE8DFEC-1A48-4599-B4C9-4ECF3606CB11}" type="pres">
      <dgm:prSet presAssocID="{BE00A072-EE5B-41A3-A6EA-A4E350FA91F5}" presName="sibTrans" presStyleCnt="0"/>
      <dgm:spPr/>
    </dgm:pt>
    <dgm:pt modelId="{9DE06C7C-A271-404B-B791-05A0C75D6D27}" type="pres">
      <dgm:prSet presAssocID="{E141A9FA-BE06-41DC-877F-1D12BDF44D2D}" presName="node" presStyleLbl="node1" presStyleIdx="2" presStyleCnt="5">
        <dgm:presLayoutVars>
          <dgm:bulletEnabled val="1"/>
        </dgm:presLayoutVars>
      </dgm:prSet>
      <dgm:spPr/>
    </dgm:pt>
    <dgm:pt modelId="{ED7B96E7-373E-4E99-814A-8476316FB318}" type="pres">
      <dgm:prSet presAssocID="{3F06483D-53C5-4B4E-B11B-72BACDBD6339}" presName="sibTrans" presStyleCnt="0"/>
      <dgm:spPr/>
    </dgm:pt>
    <dgm:pt modelId="{8728E709-14C1-4738-B559-8B21936E218D}" type="pres">
      <dgm:prSet presAssocID="{3069C89B-C25B-47E7-B05C-AE2C603C84B6}" presName="node" presStyleLbl="node1" presStyleIdx="3" presStyleCnt="5">
        <dgm:presLayoutVars>
          <dgm:bulletEnabled val="1"/>
        </dgm:presLayoutVars>
      </dgm:prSet>
      <dgm:spPr/>
    </dgm:pt>
    <dgm:pt modelId="{E01BAFA5-AA68-46A9-8DBB-9A0D807F1134}" type="pres">
      <dgm:prSet presAssocID="{90B636B7-3FCF-420F-869D-424F32A47929}" presName="sibTrans" presStyleCnt="0"/>
      <dgm:spPr/>
    </dgm:pt>
    <dgm:pt modelId="{B531CF16-F2B4-4132-A0E4-7360A165AC16}" type="pres">
      <dgm:prSet presAssocID="{C1A6AA3C-3641-42C7-B61A-E3EBB36CEB80}" presName="node" presStyleLbl="node1" presStyleIdx="4" presStyleCnt="5">
        <dgm:presLayoutVars>
          <dgm:bulletEnabled val="1"/>
        </dgm:presLayoutVars>
      </dgm:prSet>
      <dgm:spPr/>
    </dgm:pt>
  </dgm:ptLst>
  <dgm:cxnLst>
    <dgm:cxn modelId="{37700015-DCCE-4D9E-A0E0-FA6B1BE50C43}" srcId="{1977D2F4-143F-4DA7-BA28-127F72A2A76F}" destId="{FEBDBA2E-61E4-4CE4-B246-F7371D433358}" srcOrd="0" destOrd="0" parTransId="{22D4CA13-A9E3-42E3-AD0F-4356DD432D2C}" sibTransId="{FDF2D7C6-BC00-434D-BACD-E8FDA8EEE61B}"/>
    <dgm:cxn modelId="{5440F948-8E57-4AEB-BA80-2CBFB4295A0B}" type="presOf" srcId="{1977D2F4-143F-4DA7-BA28-127F72A2A76F}" destId="{D89A1A1D-5C63-472B-AB36-A9D7FC8B1F88}" srcOrd="0" destOrd="0" presId="urn:microsoft.com/office/officeart/2005/8/layout/default#1"/>
    <dgm:cxn modelId="{3FB35F70-D42A-438B-921D-A33330DB079A}" type="presOf" srcId="{C1A6AA3C-3641-42C7-B61A-E3EBB36CEB80}" destId="{B531CF16-F2B4-4132-A0E4-7360A165AC16}" srcOrd="0" destOrd="0" presId="urn:microsoft.com/office/officeart/2005/8/layout/default#1"/>
    <dgm:cxn modelId="{1DEF868B-9C6E-47CC-B44E-B28FF1913A5C}" type="presOf" srcId="{35C6F44A-8E43-4F95-8A22-46DCDEDE5272}" destId="{BE7B9994-6AB0-42E4-8A40-832165CAAE20}" srcOrd="0" destOrd="0" presId="urn:microsoft.com/office/officeart/2005/8/layout/default#1"/>
    <dgm:cxn modelId="{D1FC819C-8244-4B18-9F13-CAC1DFAA618F}" srcId="{1977D2F4-143F-4DA7-BA28-127F72A2A76F}" destId="{C1A6AA3C-3641-42C7-B61A-E3EBB36CEB80}" srcOrd="4" destOrd="0" parTransId="{957B6035-F52C-4F49-B41F-CB778B955DB4}" sibTransId="{93A7D220-0689-4A06-9540-EEB0E8170D5B}"/>
    <dgm:cxn modelId="{F3DD939E-C3F6-46EA-B686-59C532EA0CA0}" srcId="{1977D2F4-143F-4DA7-BA28-127F72A2A76F}" destId="{3069C89B-C25B-47E7-B05C-AE2C603C84B6}" srcOrd="3" destOrd="0" parTransId="{9296AC86-B2E4-4588-A436-336749253E84}" sibTransId="{90B636B7-3FCF-420F-869D-424F32A47929}"/>
    <dgm:cxn modelId="{56DBE0B2-2DF1-4C62-9729-1A63CBE9D9B7}" type="presOf" srcId="{FEBDBA2E-61E4-4CE4-B246-F7371D433358}" destId="{C8EEAA91-2E48-4BC9-A8E7-CB83F8BC3F9F}" srcOrd="0" destOrd="0" presId="urn:microsoft.com/office/officeart/2005/8/layout/default#1"/>
    <dgm:cxn modelId="{AED98FB8-A312-41DE-98FB-DB4CD3B62A1B}" srcId="{1977D2F4-143F-4DA7-BA28-127F72A2A76F}" destId="{E141A9FA-BE06-41DC-877F-1D12BDF44D2D}" srcOrd="2" destOrd="0" parTransId="{DCBDE916-1957-42E1-9E19-636C56F0F5F7}" sibTransId="{3F06483D-53C5-4B4E-B11B-72BACDBD6339}"/>
    <dgm:cxn modelId="{033928C8-5791-4179-AA40-EFDEBF670BAE}" type="presOf" srcId="{3069C89B-C25B-47E7-B05C-AE2C603C84B6}" destId="{8728E709-14C1-4738-B559-8B21936E218D}" srcOrd="0" destOrd="0" presId="urn:microsoft.com/office/officeart/2005/8/layout/default#1"/>
    <dgm:cxn modelId="{97B4F5E2-A029-4D2B-B138-76DBC331DE53}" type="presOf" srcId="{E141A9FA-BE06-41DC-877F-1D12BDF44D2D}" destId="{9DE06C7C-A271-404B-B791-05A0C75D6D27}" srcOrd="0" destOrd="0" presId="urn:microsoft.com/office/officeart/2005/8/layout/default#1"/>
    <dgm:cxn modelId="{8A62A8F1-8D57-4D94-A150-ECC7803182E2}" srcId="{1977D2F4-143F-4DA7-BA28-127F72A2A76F}" destId="{35C6F44A-8E43-4F95-8A22-46DCDEDE5272}" srcOrd="1" destOrd="0" parTransId="{5F50BED2-67F7-4E3A-820C-CA1FBF14C9C0}" sibTransId="{BE00A072-EE5B-41A3-A6EA-A4E350FA91F5}"/>
    <dgm:cxn modelId="{1B2CE893-464F-44D0-9972-B8C4DA786F54}" type="presParOf" srcId="{D89A1A1D-5C63-472B-AB36-A9D7FC8B1F88}" destId="{C8EEAA91-2E48-4BC9-A8E7-CB83F8BC3F9F}" srcOrd="0" destOrd="0" presId="urn:microsoft.com/office/officeart/2005/8/layout/default#1"/>
    <dgm:cxn modelId="{A76698E3-9350-4F1B-B0E0-643924828A11}" type="presParOf" srcId="{D89A1A1D-5C63-472B-AB36-A9D7FC8B1F88}" destId="{8CFD4599-763F-4D86-B783-EAA585353264}" srcOrd="1" destOrd="0" presId="urn:microsoft.com/office/officeart/2005/8/layout/default#1"/>
    <dgm:cxn modelId="{61DB301C-C62F-4C87-AB0C-77C9B4FD1E48}" type="presParOf" srcId="{D89A1A1D-5C63-472B-AB36-A9D7FC8B1F88}" destId="{BE7B9994-6AB0-42E4-8A40-832165CAAE20}" srcOrd="2" destOrd="0" presId="urn:microsoft.com/office/officeart/2005/8/layout/default#1"/>
    <dgm:cxn modelId="{7EFF8E3F-4E4A-46DF-A1D4-B00E0FDE3A3F}" type="presParOf" srcId="{D89A1A1D-5C63-472B-AB36-A9D7FC8B1F88}" destId="{FAE8DFEC-1A48-4599-B4C9-4ECF3606CB11}" srcOrd="3" destOrd="0" presId="urn:microsoft.com/office/officeart/2005/8/layout/default#1"/>
    <dgm:cxn modelId="{1BBA3FF4-F608-4DC0-9096-BED4909D0BB8}" type="presParOf" srcId="{D89A1A1D-5C63-472B-AB36-A9D7FC8B1F88}" destId="{9DE06C7C-A271-404B-B791-05A0C75D6D27}" srcOrd="4" destOrd="0" presId="urn:microsoft.com/office/officeart/2005/8/layout/default#1"/>
    <dgm:cxn modelId="{27D581EE-C851-4EEF-BF01-B73CE683790D}" type="presParOf" srcId="{D89A1A1D-5C63-472B-AB36-A9D7FC8B1F88}" destId="{ED7B96E7-373E-4E99-814A-8476316FB318}" srcOrd="5" destOrd="0" presId="urn:microsoft.com/office/officeart/2005/8/layout/default#1"/>
    <dgm:cxn modelId="{00FEE6BE-6A5B-4640-93D5-105790E238C1}" type="presParOf" srcId="{D89A1A1D-5C63-472B-AB36-A9D7FC8B1F88}" destId="{8728E709-14C1-4738-B559-8B21936E218D}" srcOrd="6" destOrd="0" presId="urn:microsoft.com/office/officeart/2005/8/layout/default#1"/>
    <dgm:cxn modelId="{04296084-F167-49F4-848E-7FEE362E4A04}" type="presParOf" srcId="{D89A1A1D-5C63-472B-AB36-A9D7FC8B1F88}" destId="{E01BAFA5-AA68-46A9-8DBB-9A0D807F1134}" srcOrd="7" destOrd="0" presId="urn:microsoft.com/office/officeart/2005/8/layout/default#1"/>
    <dgm:cxn modelId="{85BD75D4-D83C-4CD3-8867-870B1CF0D4FF}" type="presParOf" srcId="{D89A1A1D-5C63-472B-AB36-A9D7FC8B1F88}" destId="{B531CF16-F2B4-4132-A0E4-7360A165AC16}"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0D47DF-E2CB-4B15-80E6-110D3B8C7E34}" type="doc">
      <dgm:prSet loTypeId="urn:microsoft.com/office/officeart/2005/8/layout/radial3" loCatId="cycle" qsTypeId="urn:microsoft.com/office/officeart/2005/8/quickstyle/simple2" qsCatId="simple" csTypeId="urn:microsoft.com/office/officeart/2005/8/colors/accent0_1" csCatId="mainScheme" phldr="1"/>
      <dgm:spPr/>
      <dgm:t>
        <a:bodyPr/>
        <a:lstStyle/>
        <a:p>
          <a:endParaRPr lang="tr-TR"/>
        </a:p>
      </dgm:t>
    </dgm:pt>
    <dgm:pt modelId="{B5B192F9-4085-41DC-A3A1-CA00822E6159}">
      <dgm:prSet phldrT="[Metin]" custT="1">
        <dgm:style>
          <a:lnRef idx="1">
            <a:schemeClr val="accent3"/>
          </a:lnRef>
          <a:fillRef idx="3">
            <a:schemeClr val="accent3"/>
          </a:fillRef>
          <a:effectRef idx="2">
            <a:schemeClr val="accent3"/>
          </a:effectRef>
          <a:fontRef idx="minor">
            <a:schemeClr val="lt1"/>
          </a:fontRef>
        </dgm:style>
      </dgm:prSet>
      <dgm:spPr/>
      <dgm:t>
        <a:bodyPr/>
        <a:lstStyle/>
        <a:p>
          <a:r>
            <a:rPr lang="tr-TR" sz="2400" b="1" dirty="0">
              <a:solidFill>
                <a:srgbClr val="C00000"/>
              </a:solidFill>
            </a:rPr>
            <a:t>Değerlendirici Nitelikleri</a:t>
          </a:r>
        </a:p>
      </dgm:t>
    </dgm:pt>
    <dgm:pt modelId="{28CE7F85-44F1-4F97-8B47-8FF08FF2C34E}" type="parTrans" cxnId="{970F615A-8424-4B11-A37B-CAD79C9654D7}">
      <dgm:prSet/>
      <dgm:spPr/>
      <dgm:t>
        <a:bodyPr/>
        <a:lstStyle/>
        <a:p>
          <a:endParaRPr lang="tr-TR" sz="2000">
            <a:solidFill>
              <a:schemeClr val="bg2"/>
            </a:solidFill>
          </a:endParaRPr>
        </a:p>
      </dgm:t>
    </dgm:pt>
    <dgm:pt modelId="{0426365A-1555-429E-897B-14D41D2F7208}" type="sibTrans" cxnId="{970F615A-8424-4B11-A37B-CAD79C9654D7}">
      <dgm:prSet/>
      <dgm:spPr/>
      <dgm:t>
        <a:bodyPr/>
        <a:lstStyle/>
        <a:p>
          <a:endParaRPr lang="tr-TR" sz="2000">
            <a:solidFill>
              <a:schemeClr val="bg2"/>
            </a:solidFill>
          </a:endParaRPr>
        </a:p>
      </dgm:t>
    </dgm:pt>
    <dgm:pt modelId="{BC541B08-FCAB-4F15-B97A-C29592058C74}">
      <dgm:prSet phldrT="[Metin]" custT="1"/>
      <dgm:spPr/>
      <dgm:t>
        <a:bodyPr/>
        <a:lstStyle/>
        <a:p>
          <a:r>
            <a:rPr lang="tr-TR" sz="2000">
              <a:solidFill>
                <a:schemeClr val="bg2"/>
              </a:solidFill>
            </a:rPr>
            <a:t>Lisanüstü eğitim</a:t>
          </a:r>
          <a:endParaRPr lang="tr-TR" sz="2000" dirty="0">
            <a:solidFill>
              <a:schemeClr val="bg2"/>
            </a:solidFill>
          </a:endParaRPr>
        </a:p>
      </dgm:t>
    </dgm:pt>
    <dgm:pt modelId="{72F858EC-E9CC-4074-85F1-3AEBBE31C86D}" type="parTrans" cxnId="{0A8C0109-9596-42D4-8382-4C681BA0830E}">
      <dgm:prSet custT="1"/>
      <dgm:spPr/>
      <dgm:t>
        <a:bodyPr/>
        <a:lstStyle/>
        <a:p>
          <a:endParaRPr lang="tr-TR" sz="2000">
            <a:solidFill>
              <a:schemeClr val="bg2"/>
            </a:solidFill>
          </a:endParaRPr>
        </a:p>
      </dgm:t>
    </dgm:pt>
    <dgm:pt modelId="{26A2658E-9C2A-40C5-9344-D0F673F923EF}" type="sibTrans" cxnId="{0A8C0109-9596-42D4-8382-4C681BA0830E}">
      <dgm:prSet/>
      <dgm:spPr/>
      <dgm:t>
        <a:bodyPr/>
        <a:lstStyle/>
        <a:p>
          <a:endParaRPr lang="tr-TR" sz="2000">
            <a:solidFill>
              <a:schemeClr val="bg2"/>
            </a:solidFill>
          </a:endParaRPr>
        </a:p>
      </dgm:t>
    </dgm:pt>
    <dgm:pt modelId="{E8E0E323-D99E-448F-BF97-D5E8C61167B2}">
      <dgm:prSet phldrT="[Metin]" custT="1"/>
      <dgm:spPr/>
      <dgm:t>
        <a:bodyPr/>
        <a:lstStyle/>
        <a:p>
          <a:r>
            <a:rPr lang="tr-TR" sz="2000">
              <a:solidFill>
                <a:schemeClr val="bg2"/>
              </a:solidFill>
            </a:rPr>
            <a:t>Yabancı dil bilgisi</a:t>
          </a:r>
          <a:endParaRPr lang="tr-TR" sz="2000" dirty="0">
            <a:solidFill>
              <a:schemeClr val="bg2"/>
            </a:solidFill>
          </a:endParaRPr>
        </a:p>
      </dgm:t>
    </dgm:pt>
    <dgm:pt modelId="{B8E371FA-D2BD-47DF-84AB-A22876858630}" type="parTrans" cxnId="{BBDAFFB0-77C3-488F-834C-6DBA17218DAE}">
      <dgm:prSet custT="1"/>
      <dgm:spPr/>
      <dgm:t>
        <a:bodyPr/>
        <a:lstStyle/>
        <a:p>
          <a:endParaRPr lang="tr-TR" sz="2000">
            <a:solidFill>
              <a:schemeClr val="bg2"/>
            </a:solidFill>
          </a:endParaRPr>
        </a:p>
      </dgm:t>
    </dgm:pt>
    <dgm:pt modelId="{F529DA6E-5CDB-4409-8B98-1304B87C589F}" type="sibTrans" cxnId="{BBDAFFB0-77C3-488F-834C-6DBA17218DAE}">
      <dgm:prSet/>
      <dgm:spPr/>
      <dgm:t>
        <a:bodyPr/>
        <a:lstStyle/>
        <a:p>
          <a:endParaRPr lang="tr-TR" sz="2000">
            <a:solidFill>
              <a:schemeClr val="bg2"/>
            </a:solidFill>
          </a:endParaRPr>
        </a:p>
      </dgm:t>
    </dgm:pt>
    <dgm:pt modelId="{43FB7255-7734-47DF-9E3B-402CDD1B482C}">
      <dgm:prSet phldrT="[Metin]" custT="1"/>
      <dgm:spPr/>
      <dgm:t>
        <a:bodyPr/>
        <a:lstStyle/>
        <a:p>
          <a:r>
            <a:rPr lang="tr-TR" sz="2000">
              <a:solidFill>
                <a:schemeClr val="bg2"/>
              </a:solidFill>
            </a:rPr>
            <a:t>İş deneyimi</a:t>
          </a:r>
          <a:endParaRPr lang="tr-TR" sz="2000" dirty="0">
            <a:solidFill>
              <a:schemeClr val="bg2"/>
            </a:solidFill>
          </a:endParaRPr>
        </a:p>
      </dgm:t>
    </dgm:pt>
    <dgm:pt modelId="{568A9074-FBD6-496C-965D-00BEC19AED92}" type="parTrans" cxnId="{57E03599-C6FC-48CF-8A9E-9B29023A00AE}">
      <dgm:prSet custT="1"/>
      <dgm:spPr/>
      <dgm:t>
        <a:bodyPr/>
        <a:lstStyle/>
        <a:p>
          <a:endParaRPr lang="tr-TR" sz="2000">
            <a:solidFill>
              <a:schemeClr val="bg2"/>
            </a:solidFill>
          </a:endParaRPr>
        </a:p>
      </dgm:t>
    </dgm:pt>
    <dgm:pt modelId="{3B1DAF72-EA84-4E8B-B4EA-60950D4289B2}" type="sibTrans" cxnId="{57E03599-C6FC-48CF-8A9E-9B29023A00AE}">
      <dgm:prSet/>
      <dgm:spPr/>
      <dgm:t>
        <a:bodyPr/>
        <a:lstStyle/>
        <a:p>
          <a:endParaRPr lang="tr-TR" sz="2000">
            <a:solidFill>
              <a:schemeClr val="bg2"/>
            </a:solidFill>
          </a:endParaRPr>
        </a:p>
      </dgm:t>
    </dgm:pt>
    <dgm:pt modelId="{ED7BEB12-160F-4248-84A8-DDC9367D8DC2}">
      <dgm:prSet phldrT="[Metin]" custT="1"/>
      <dgm:spPr/>
      <dgm:t>
        <a:bodyPr/>
        <a:lstStyle/>
        <a:p>
          <a:r>
            <a:rPr lang="tr-TR" sz="2000">
              <a:solidFill>
                <a:schemeClr val="bg2"/>
              </a:solidFill>
            </a:rPr>
            <a:t>Değerlendiricilik deneyimi</a:t>
          </a:r>
          <a:endParaRPr lang="tr-TR" sz="2000" dirty="0">
            <a:solidFill>
              <a:schemeClr val="bg2"/>
            </a:solidFill>
          </a:endParaRPr>
        </a:p>
      </dgm:t>
    </dgm:pt>
    <dgm:pt modelId="{38754D8C-0739-4E83-9CC4-88877074D6CD}" type="parTrans" cxnId="{5F1E74A9-E92E-47A0-8A24-31C7E561BB13}">
      <dgm:prSet custT="1"/>
      <dgm:spPr/>
      <dgm:t>
        <a:bodyPr/>
        <a:lstStyle/>
        <a:p>
          <a:endParaRPr lang="tr-TR" sz="2000">
            <a:solidFill>
              <a:schemeClr val="bg2"/>
            </a:solidFill>
          </a:endParaRPr>
        </a:p>
      </dgm:t>
    </dgm:pt>
    <dgm:pt modelId="{8040AD3A-F329-4254-8933-1AA2293B0E33}" type="sibTrans" cxnId="{5F1E74A9-E92E-47A0-8A24-31C7E561BB13}">
      <dgm:prSet/>
      <dgm:spPr/>
      <dgm:t>
        <a:bodyPr/>
        <a:lstStyle/>
        <a:p>
          <a:endParaRPr lang="tr-TR" sz="2000">
            <a:solidFill>
              <a:schemeClr val="bg2"/>
            </a:solidFill>
          </a:endParaRPr>
        </a:p>
      </dgm:t>
    </dgm:pt>
    <dgm:pt modelId="{07AC5633-73CE-4035-81B9-F1ACCA115FF4}">
      <dgm:prSet custT="1"/>
      <dgm:spPr/>
      <dgm:t>
        <a:bodyPr/>
        <a:lstStyle/>
        <a:p>
          <a:r>
            <a:rPr lang="tr-TR" sz="2000">
              <a:solidFill>
                <a:schemeClr val="bg2"/>
              </a:solidFill>
            </a:rPr>
            <a:t>İlave alınan eğitimler</a:t>
          </a:r>
          <a:endParaRPr lang="tr-TR" sz="2000" dirty="0">
            <a:solidFill>
              <a:schemeClr val="bg2"/>
            </a:solidFill>
          </a:endParaRPr>
        </a:p>
      </dgm:t>
    </dgm:pt>
    <dgm:pt modelId="{C2390096-46B8-4A8A-AC9E-966842ED3991}" type="parTrans" cxnId="{139A78C5-7648-4512-BAC7-53AB61185301}">
      <dgm:prSet custT="1"/>
      <dgm:spPr/>
      <dgm:t>
        <a:bodyPr/>
        <a:lstStyle/>
        <a:p>
          <a:endParaRPr lang="tr-TR" sz="2000">
            <a:solidFill>
              <a:schemeClr val="bg2"/>
            </a:solidFill>
          </a:endParaRPr>
        </a:p>
      </dgm:t>
    </dgm:pt>
    <dgm:pt modelId="{A4936771-D144-4C73-A797-A6EAE607BAFB}" type="sibTrans" cxnId="{139A78C5-7648-4512-BAC7-53AB61185301}">
      <dgm:prSet/>
      <dgm:spPr/>
      <dgm:t>
        <a:bodyPr/>
        <a:lstStyle/>
        <a:p>
          <a:endParaRPr lang="tr-TR" sz="2000">
            <a:solidFill>
              <a:schemeClr val="bg2"/>
            </a:solidFill>
          </a:endParaRPr>
        </a:p>
      </dgm:t>
    </dgm:pt>
    <dgm:pt modelId="{1218F257-D237-4B41-9210-AEFCF9D0EFDA}">
      <dgm:prSet custT="1"/>
      <dgm:spPr/>
      <dgm:t>
        <a:bodyPr/>
        <a:lstStyle/>
        <a:p>
          <a:r>
            <a:rPr lang="tr-TR" sz="2000">
              <a:solidFill>
                <a:schemeClr val="bg2"/>
              </a:solidFill>
            </a:rPr>
            <a:t>Verilen eğitimler</a:t>
          </a:r>
          <a:endParaRPr lang="tr-TR" sz="2000" dirty="0">
            <a:solidFill>
              <a:schemeClr val="bg2"/>
            </a:solidFill>
          </a:endParaRPr>
        </a:p>
      </dgm:t>
    </dgm:pt>
    <dgm:pt modelId="{BCBF354F-9BC6-4431-A4A0-8C97C967A51E}" type="parTrans" cxnId="{163EEE4D-30A2-4C4C-8F10-9C25CBA9D2EE}">
      <dgm:prSet custT="1"/>
      <dgm:spPr/>
      <dgm:t>
        <a:bodyPr/>
        <a:lstStyle/>
        <a:p>
          <a:endParaRPr lang="tr-TR" sz="2000">
            <a:solidFill>
              <a:schemeClr val="bg2"/>
            </a:solidFill>
          </a:endParaRPr>
        </a:p>
      </dgm:t>
    </dgm:pt>
    <dgm:pt modelId="{7AFA2856-4BE0-4C93-8970-C079346CAC49}" type="sibTrans" cxnId="{163EEE4D-30A2-4C4C-8F10-9C25CBA9D2EE}">
      <dgm:prSet/>
      <dgm:spPr/>
      <dgm:t>
        <a:bodyPr/>
        <a:lstStyle/>
        <a:p>
          <a:endParaRPr lang="tr-TR" sz="2000">
            <a:solidFill>
              <a:schemeClr val="bg2"/>
            </a:solidFill>
          </a:endParaRPr>
        </a:p>
      </dgm:t>
    </dgm:pt>
    <dgm:pt modelId="{45818CA3-A306-4664-BB56-A7085626224B}">
      <dgm:prSet custT="1"/>
      <dgm:spPr/>
      <dgm:t>
        <a:bodyPr/>
        <a:lstStyle/>
        <a:p>
          <a:r>
            <a:rPr lang="tr-TR" sz="2000">
              <a:solidFill>
                <a:schemeClr val="bg2"/>
              </a:solidFill>
            </a:rPr>
            <a:t>Proje görevleri</a:t>
          </a:r>
          <a:endParaRPr lang="tr-TR" sz="2000" dirty="0">
            <a:solidFill>
              <a:schemeClr val="bg2"/>
            </a:solidFill>
          </a:endParaRPr>
        </a:p>
      </dgm:t>
    </dgm:pt>
    <dgm:pt modelId="{16269515-EED6-4BE6-9A1D-A266EF0C94D8}" type="parTrans" cxnId="{465D0B05-2079-4624-BCE9-C174D5BBDD64}">
      <dgm:prSet custT="1"/>
      <dgm:spPr/>
      <dgm:t>
        <a:bodyPr/>
        <a:lstStyle/>
        <a:p>
          <a:endParaRPr lang="tr-TR" sz="2000">
            <a:solidFill>
              <a:schemeClr val="bg2"/>
            </a:solidFill>
          </a:endParaRPr>
        </a:p>
      </dgm:t>
    </dgm:pt>
    <dgm:pt modelId="{ACB851FC-03DC-4B57-97C4-9F70F8D4FA03}" type="sibTrans" cxnId="{465D0B05-2079-4624-BCE9-C174D5BBDD64}">
      <dgm:prSet/>
      <dgm:spPr/>
      <dgm:t>
        <a:bodyPr/>
        <a:lstStyle/>
        <a:p>
          <a:endParaRPr lang="tr-TR" sz="2000">
            <a:solidFill>
              <a:schemeClr val="bg2"/>
            </a:solidFill>
          </a:endParaRPr>
        </a:p>
      </dgm:t>
    </dgm:pt>
    <dgm:pt modelId="{96E642BA-9967-4B99-8E8E-FCA5B16FC847}">
      <dgm:prSet custT="1"/>
      <dgm:spPr/>
      <dgm:t>
        <a:bodyPr/>
        <a:lstStyle/>
        <a:p>
          <a:r>
            <a:rPr lang="tr-TR" sz="2000">
              <a:solidFill>
                <a:schemeClr val="bg2"/>
              </a:solidFill>
            </a:rPr>
            <a:t>Başarı belgeleri</a:t>
          </a:r>
          <a:endParaRPr lang="tr-TR" sz="2000" dirty="0">
            <a:solidFill>
              <a:schemeClr val="bg2"/>
            </a:solidFill>
          </a:endParaRPr>
        </a:p>
      </dgm:t>
    </dgm:pt>
    <dgm:pt modelId="{A71D4ED5-553F-4C68-89AC-C8EB14946160}" type="parTrans" cxnId="{2FC722F8-D5FC-4445-B58F-8A54D5983F9E}">
      <dgm:prSet custT="1"/>
      <dgm:spPr/>
      <dgm:t>
        <a:bodyPr/>
        <a:lstStyle/>
        <a:p>
          <a:endParaRPr lang="tr-TR" sz="2000">
            <a:solidFill>
              <a:schemeClr val="bg2"/>
            </a:solidFill>
          </a:endParaRPr>
        </a:p>
      </dgm:t>
    </dgm:pt>
    <dgm:pt modelId="{8E514B3A-0C7A-438B-A97D-27D344DF936F}" type="sibTrans" cxnId="{2FC722F8-D5FC-4445-B58F-8A54D5983F9E}">
      <dgm:prSet/>
      <dgm:spPr/>
      <dgm:t>
        <a:bodyPr/>
        <a:lstStyle/>
        <a:p>
          <a:endParaRPr lang="tr-TR" sz="2000">
            <a:solidFill>
              <a:schemeClr val="bg2"/>
            </a:solidFill>
          </a:endParaRPr>
        </a:p>
      </dgm:t>
    </dgm:pt>
    <dgm:pt modelId="{E73BA570-5A0A-4043-9DCC-FAF6B6DECCBA}">
      <dgm:prSet custT="1"/>
      <dgm:spPr/>
      <dgm:t>
        <a:bodyPr/>
        <a:lstStyle/>
        <a:p>
          <a:r>
            <a:rPr lang="tr-TR" sz="2000" dirty="0">
              <a:solidFill>
                <a:schemeClr val="bg2"/>
              </a:solidFill>
            </a:rPr>
            <a:t>Diğer hususlar</a:t>
          </a:r>
        </a:p>
      </dgm:t>
    </dgm:pt>
    <dgm:pt modelId="{DF9364C6-872F-4557-9DE9-CD06A722D3D6}" type="parTrans" cxnId="{6C7EC3D9-BB36-4E18-812E-2118D1C636C0}">
      <dgm:prSet custT="1"/>
      <dgm:spPr/>
      <dgm:t>
        <a:bodyPr/>
        <a:lstStyle/>
        <a:p>
          <a:endParaRPr lang="tr-TR" sz="2000">
            <a:solidFill>
              <a:schemeClr val="bg2"/>
            </a:solidFill>
          </a:endParaRPr>
        </a:p>
      </dgm:t>
    </dgm:pt>
    <dgm:pt modelId="{2987B51E-8D18-48B6-AD02-2D355955B226}" type="sibTrans" cxnId="{6C7EC3D9-BB36-4E18-812E-2118D1C636C0}">
      <dgm:prSet/>
      <dgm:spPr/>
      <dgm:t>
        <a:bodyPr/>
        <a:lstStyle/>
        <a:p>
          <a:endParaRPr lang="tr-TR" sz="2000">
            <a:solidFill>
              <a:schemeClr val="bg2"/>
            </a:solidFill>
          </a:endParaRPr>
        </a:p>
      </dgm:t>
    </dgm:pt>
    <dgm:pt modelId="{E1C91A42-981F-4115-B8EF-D1B855BF29A8}" type="pres">
      <dgm:prSet presAssocID="{470D47DF-E2CB-4B15-80E6-110D3B8C7E34}" presName="composite" presStyleCnt="0">
        <dgm:presLayoutVars>
          <dgm:chMax val="1"/>
          <dgm:dir/>
          <dgm:resizeHandles val="exact"/>
        </dgm:presLayoutVars>
      </dgm:prSet>
      <dgm:spPr/>
    </dgm:pt>
    <dgm:pt modelId="{27209090-7348-4394-9FDD-B657AB0C56AD}" type="pres">
      <dgm:prSet presAssocID="{470D47DF-E2CB-4B15-80E6-110D3B8C7E34}" presName="radial" presStyleCnt="0">
        <dgm:presLayoutVars>
          <dgm:animLvl val="ctr"/>
        </dgm:presLayoutVars>
      </dgm:prSet>
      <dgm:spPr/>
    </dgm:pt>
    <dgm:pt modelId="{EA7815BB-2606-4B2F-BB01-676A7F2D733D}" type="pres">
      <dgm:prSet presAssocID="{B5B192F9-4085-41DC-A3A1-CA00822E6159}" presName="centerShape" presStyleLbl="vennNode1" presStyleIdx="0" presStyleCnt="10"/>
      <dgm:spPr/>
    </dgm:pt>
    <dgm:pt modelId="{BD829F28-029C-4B45-B8B6-F64040AC0983}" type="pres">
      <dgm:prSet presAssocID="{BC541B08-FCAB-4F15-B97A-C29592058C74}" presName="node" presStyleLbl="vennNode1" presStyleIdx="1" presStyleCnt="10">
        <dgm:presLayoutVars>
          <dgm:bulletEnabled val="1"/>
        </dgm:presLayoutVars>
      </dgm:prSet>
      <dgm:spPr/>
    </dgm:pt>
    <dgm:pt modelId="{970264CA-AAB6-40A2-8430-42DC4C8BC626}" type="pres">
      <dgm:prSet presAssocID="{E8E0E323-D99E-448F-BF97-D5E8C61167B2}" presName="node" presStyleLbl="vennNode1" presStyleIdx="2" presStyleCnt="10">
        <dgm:presLayoutVars>
          <dgm:bulletEnabled val="1"/>
        </dgm:presLayoutVars>
      </dgm:prSet>
      <dgm:spPr/>
    </dgm:pt>
    <dgm:pt modelId="{C7BC7C2E-242F-4A8D-835E-086925B24B29}" type="pres">
      <dgm:prSet presAssocID="{43FB7255-7734-47DF-9E3B-402CDD1B482C}" presName="node" presStyleLbl="vennNode1" presStyleIdx="3" presStyleCnt="10">
        <dgm:presLayoutVars>
          <dgm:bulletEnabled val="1"/>
        </dgm:presLayoutVars>
      </dgm:prSet>
      <dgm:spPr/>
    </dgm:pt>
    <dgm:pt modelId="{F6CD4AF2-15E0-412F-9FFA-6831298F3857}" type="pres">
      <dgm:prSet presAssocID="{ED7BEB12-160F-4248-84A8-DDC9367D8DC2}" presName="node" presStyleLbl="vennNode1" presStyleIdx="4" presStyleCnt="10">
        <dgm:presLayoutVars>
          <dgm:bulletEnabled val="1"/>
        </dgm:presLayoutVars>
      </dgm:prSet>
      <dgm:spPr/>
    </dgm:pt>
    <dgm:pt modelId="{0E6D341B-6521-4FB1-9820-F750E64D9A4F}" type="pres">
      <dgm:prSet presAssocID="{07AC5633-73CE-4035-81B9-F1ACCA115FF4}" presName="node" presStyleLbl="vennNode1" presStyleIdx="5" presStyleCnt="10">
        <dgm:presLayoutVars>
          <dgm:bulletEnabled val="1"/>
        </dgm:presLayoutVars>
      </dgm:prSet>
      <dgm:spPr/>
    </dgm:pt>
    <dgm:pt modelId="{B8B65B1A-B9D1-4997-9559-7FE549FA44B7}" type="pres">
      <dgm:prSet presAssocID="{1218F257-D237-4B41-9210-AEFCF9D0EFDA}" presName="node" presStyleLbl="vennNode1" presStyleIdx="6" presStyleCnt="10">
        <dgm:presLayoutVars>
          <dgm:bulletEnabled val="1"/>
        </dgm:presLayoutVars>
      </dgm:prSet>
      <dgm:spPr/>
    </dgm:pt>
    <dgm:pt modelId="{91138C52-FEB1-449E-BD1D-CDBA1B0C3A5F}" type="pres">
      <dgm:prSet presAssocID="{45818CA3-A306-4664-BB56-A7085626224B}" presName="node" presStyleLbl="vennNode1" presStyleIdx="7" presStyleCnt="10">
        <dgm:presLayoutVars>
          <dgm:bulletEnabled val="1"/>
        </dgm:presLayoutVars>
      </dgm:prSet>
      <dgm:spPr/>
    </dgm:pt>
    <dgm:pt modelId="{003EF5DE-FF2F-4435-B230-18AE6535A842}" type="pres">
      <dgm:prSet presAssocID="{96E642BA-9967-4B99-8E8E-FCA5B16FC847}" presName="node" presStyleLbl="vennNode1" presStyleIdx="8" presStyleCnt="10">
        <dgm:presLayoutVars>
          <dgm:bulletEnabled val="1"/>
        </dgm:presLayoutVars>
      </dgm:prSet>
      <dgm:spPr/>
    </dgm:pt>
    <dgm:pt modelId="{130CF357-782B-4D19-87D9-CF0FC15848EF}" type="pres">
      <dgm:prSet presAssocID="{E73BA570-5A0A-4043-9DCC-FAF6B6DECCBA}" presName="node" presStyleLbl="vennNode1" presStyleIdx="9" presStyleCnt="10">
        <dgm:presLayoutVars>
          <dgm:bulletEnabled val="1"/>
        </dgm:presLayoutVars>
      </dgm:prSet>
      <dgm:spPr/>
    </dgm:pt>
  </dgm:ptLst>
  <dgm:cxnLst>
    <dgm:cxn modelId="{465D0B05-2079-4624-BCE9-C174D5BBDD64}" srcId="{B5B192F9-4085-41DC-A3A1-CA00822E6159}" destId="{45818CA3-A306-4664-BB56-A7085626224B}" srcOrd="6" destOrd="0" parTransId="{16269515-EED6-4BE6-9A1D-A266EF0C94D8}" sibTransId="{ACB851FC-03DC-4B57-97C4-9F70F8D4FA03}"/>
    <dgm:cxn modelId="{0A8C0109-9596-42D4-8382-4C681BA0830E}" srcId="{B5B192F9-4085-41DC-A3A1-CA00822E6159}" destId="{BC541B08-FCAB-4F15-B97A-C29592058C74}" srcOrd="0" destOrd="0" parTransId="{72F858EC-E9CC-4074-85F1-3AEBBE31C86D}" sibTransId="{26A2658E-9C2A-40C5-9344-D0F673F923EF}"/>
    <dgm:cxn modelId="{6499A031-1AE5-4F2D-A72D-469B170543C1}" type="presOf" srcId="{470D47DF-E2CB-4B15-80E6-110D3B8C7E34}" destId="{E1C91A42-981F-4115-B8EF-D1B855BF29A8}" srcOrd="0" destOrd="0" presId="urn:microsoft.com/office/officeart/2005/8/layout/radial3"/>
    <dgm:cxn modelId="{163EEE4D-30A2-4C4C-8F10-9C25CBA9D2EE}" srcId="{B5B192F9-4085-41DC-A3A1-CA00822E6159}" destId="{1218F257-D237-4B41-9210-AEFCF9D0EFDA}" srcOrd="5" destOrd="0" parTransId="{BCBF354F-9BC6-4431-A4A0-8C97C967A51E}" sibTransId="{7AFA2856-4BE0-4C93-8970-C079346CAC49}"/>
    <dgm:cxn modelId="{0F339357-888C-46CD-BD71-7D5B8CFEEB1D}" type="presOf" srcId="{E8E0E323-D99E-448F-BF97-D5E8C61167B2}" destId="{970264CA-AAB6-40A2-8430-42DC4C8BC626}" srcOrd="0" destOrd="0" presId="urn:microsoft.com/office/officeart/2005/8/layout/radial3"/>
    <dgm:cxn modelId="{5E023858-8062-42CE-9E22-81396728F8FA}" type="presOf" srcId="{ED7BEB12-160F-4248-84A8-DDC9367D8DC2}" destId="{F6CD4AF2-15E0-412F-9FFA-6831298F3857}" srcOrd="0" destOrd="0" presId="urn:microsoft.com/office/officeart/2005/8/layout/radial3"/>
    <dgm:cxn modelId="{970F615A-8424-4B11-A37B-CAD79C9654D7}" srcId="{470D47DF-E2CB-4B15-80E6-110D3B8C7E34}" destId="{B5B192F9-4085-41DC-A3A1-CA00822E6159}" srcOrd="0" destOrd="0" parTransId="{28CE7F85-44F1-4F97-8B47-8FF08FF2C34E}" sibTransId="{0426365A-1555-429E-897B-14D41D2F7208}"/>
    <dgm:cxn modelId="{8B62885B-D2EB-417A-9495-E4BAA6A97898}" type="presOf" srcId="{43FB7255-7734-47DF-9E3B-402CDD1B482C}" destId="{C7BC7C2E-242F-4A8D-835E-086925B24B29}" srcOrd="0" destOrd="0" presId="urn:microsoft.com/office/officeart/2005/8/layout/radial3"/>
    <dgm:cxn modelId="{492EA188-1DEB-4AD6-B907-3129EA0BD1FC}" type="presOf" srcId="{96E642BA-9967-4B99-8E8E-FCA5B16FC847}" destId="{003EF5DE-FF2F-4435-B230-18AE6535A842}" srcOrd="0" destOrd="0" presId="urn:microsoft.com/office/officeart/2005/8/layout/radial3"/>
    <dgm:cxn modelId="{57E03599-C6FC-48CF-8A9E-9B29023A00AE}" srcId="{B5B192F9-4085-41DC-A3A1-CA00822E6159}" destId="{43FB7255-7734-47DF-9E3B-402CDD1B482C}" srcOrd="2" destOrd="0" parTransId="{568A9074-FBD6-496C-965D-00BEC19AED92}" sibTransId="{3B1DAF72-EA84-4E8B-B4EA-60950D4289B2}"/>
    <dgm:cxn modelId="{5F1E74A9-E92E-47A0-8A24-31C7E561BB13}" srcId="{B5B192F9-4085-41DC-A3A1-CA00822E6159}" destId="{ED7BEB12-160F-4248-84A8-DDC9367D8DC2}" srcOrd="3" destOrd="0" parTransId="{38754D8C-0739-4E83-9CC4-88877074D6CD}" sibTransId="{8040AD3A-F329-4254-8933-1AA2293B0E33}"/>
    <dgm:cxn modelId="{BBDAFFB0-77C3-488F-834C-6DBA17218DAE}" srcId="{B5B192F9-4085-41DC-A3A1-CA00822E6159}" destId="{E8E0E323-D99E-448F-BF97-D5E8C61167B2}" srcOrd="1" destOrd="0" parTransId="{B8E371FA-D2BD-47DF-84AB-A22876858630}" sibTransId="{F529DA6E-5CDB-4409-8B98-1304B87C589F}"/>
    <dgm:cxn modelId="{C748DAB2-F076-43E8-8E4B-2F71E4E1BE25}" type="presOf" srcId="{B5B192F9-4085-41DC-A3A1-CA00822E6159}" destId="{EA7815BB-2606-4B2F-BB01-676A7F2D733D}" srcOrd="0" destOrd="0" presId="urn:microsoft.com/office/officeart/2005/8/layout/radial3"/>
    <dgm:cxn modelId="{DFC18AC3-A99E-4F3F-9B05-D1934DF434C9}" type="presOf" srcId="{E73BA570-5A0A-4043-9DCC-FAF6B6DECCBA}" destId="{130CF357-782B-4D19-87D9-CF0FC15848EF}" srcOrd="0" destOrd="0" presId="urn:microsoft.com/office/officeart/2005/8/layout/radial3"/>
    <dgm:cxn modelId="{139A78C5-7648-4512-BAC7-53AB61185301}" srcId="{B5B192F9-4085-41DC-A3A1-CA00822E6159}" destId="{07AC5633-73CE-4035-81B9-F1ACCA115FF4}" srcOrd="4" destOrd="0" parTransId="{C2390096-46B8-4A8A-AC9E-966842ED3991}" sibTransId="{A4936771-D144-4C73-A797-A6EAE607BAFB}"/>
    <dgm:cxn modelId="{73516DD5-B68B-47FE-B9EA-0132641A44A9}" type="presOf" srcId="{BC541B08-FCAB-4F15-B97A-C29592058C74}" destId="{BD829F28-029C-4B45-B8B6-F64040AC0983}" srcOrd="0" destOrd="0" presId="urn:microsoft.com/office/officeart/2005/8/layout/radial3"/>
    <dgm:cxn modelId="{6C7EC3D9-BB36-4E18-812E-2118D1C636C0}" srcId="{B5B192F9-4085-41DC-A3A1-CA00822E6159}" destId="{E73BA570-5A0A-4043-9DCC-FAF6B6DECCBA}" srcOrd="8" destOrd="0" parTransId="{DF9364C6-872F-4557-9DE9-CD06A722D3D6}" sibTransId="{2987B51E-8D18-48B6-AD02-2D355955B226}"/>
    <dgm:cxn modelId="{FB4AACDF-E3E3-4C5F-8FBF-2A200D0F75B4}" type="presOf" srcId="{45818CA3-A306-4664-BB56-A7085626224B}" destId="{91138C52-FEB1-449E-BD1D-CDBA1B0C3A5F}" srcOrd="0" destOrd="0" presId="urn:microsoft.com/office/officeart/2005/8/layout/radial3"/>
    <dgm:cxn modelId="{AE15BFE0-537D-4EF3-AD49-58F72BB38EA0}" type="presOf" srcId="{07AC5633-73CE-4035-81B9-F1ACCA115FF4}" destId="{0E6D341B-6521-4FB1-9820-F750E64D9A4F}" srcOrd="0" destOrd="0" presId="urn:microsoft.com/office/officeart/2005/8/layout/radial3"/>
    <dgm:cxn modelId="{AA1B0DEE-471D-4672-B366-2C4CEC01B20F}" type="presOf" srcId="{1218F257-D237-4B41-9210-AEFCF9D0EFDA}" destId="{B8B65B1A-B9D1-4997-9559-7FE549FA44B7}" srcOrd="0" destOrd="0" presId="urn:microsoft.com/office/officeart/2005/8/layout/radial3"/>
    <dgm:cxn modelId="{2FC722F8-D5FC-4445-B58F-8A54D5983F9E}" srcId="{B5B192F9-4085-41DC-A3A1-CA00822E6159}" destId="{96E642BA-9967-4B99-8E8E-FCA5B16FC847}" srcOrd="7" destOrd="0" parTransId="{A71D4ED5-553F-4C68-89AC-C8EB14946160}" sibTransId="{8E514B3A-0C7A-438B-A97D-27D344DF936F}"/>
    <dgm:cxn modelId="{6D682E76-E2C9-49CE-8668-E97788CD407F}" type="presParOf" srcId="{E1C91A42-981F-4115-B8EF-D1B855BF29A8}" destId="{27209090-7348-4394-9FDD-B657AB0C56AD}" srcOrd="0" destOrd="0" presId="urn:microsoft.com/office/officeart/2005/8/layout/radial3"/>
    <dgm:cxn modelId="{98955950-8C8C-474D-ACD3-1C5072E02071}" type="presParOf" srcId="{27209090-7348-4394-9FDD-B657AB0C56AD}" destId="{EA7815BB-2606-4B2F-BB01-676A7F2D733D}" srcOrd="0" destOrd="0" presId="urn:microsoft.com/office/officeart/2005/8/layout/radial3"/>
    <dgm:cxn modelId="{9D4EB625-B16A-4EB3-A089-FD83E13E2DBC}" type="presParOf" srcId="{27209090-7348-4394-9FDD-B657AB0C56AD}" destId="{BD829F28-029C-4B45-B8B6-F64040AC0983}" srcOrd="1" destOrd="0" presId="urn:microsoft.com/office/officeart/2005/8/layout/radial3"/>
    <dgm:cxn modelId="{31BF1F08-97E7-40CB-9932-E505A84F3CD3}" type="presParOf" srcId="{27209090-7348-4394-9FDD-B657AB0C56AD}" destId="{970264CA-AAB6-40A2-8430-42DC4C8BC626}" srcOrd="2" destOrd="0" presId="urn:microsoft.com/office/officeart/2005/8/layout/radial3"/>
    <dgm:cxn modelId="{2AA17296-4CEE-46EC-B2D7-9FE1154DCE6E}" type="presParOf" srcId="{27209090-7348-4394-9FDD-B657AB0C56AD}" destId="{C7BC7C2E-242F-4A8D-835E-086925B24B29}" srcOrd="3" destOrd="0" presId="urn:microsoft.com/office/officeart/2005/8/layout/radial3"/>
    <dgm:cxn modelId="{06E7C259-5AE3-400F-A9AC-1233809C7856}" type="presParOf" srcId="{27209090-7348-4394-9FDD-B657AB0C56AD}" destId="{F6CD4AF2-15E0-412F-9FFA-6831298F3857}" srcOrd="4" destOrd="0" presId="urn:microsoft.com/office/officeart/2005/8/layout/radial3"/>
    <dgm:cxn modelId="{6B699324-D3D7-4BAD-AB65-A32AAF2F4A20}" type="presParOf" srcId="{27209090-7348-4394-9FDD-B657AB0C56AD}" destId="{0E6D341B-6521-4FB1-9820-F750E64D9A4F}" srcOrd="5" destOrd="0" presId="urn:microsoft.com/office/officeart/2005/8/layout/radial3"/>
    <dgm:cxn modelId="{F263633F-806C-4548-9C2B-F0AA26375F33}" type="presParOf" srcId="{27209090-7348-4394-9FDD-B657AB0C56AD}" destId="{B8B65B1A-B9D1-4997-9559-7FE549FA44B7}" srcOrd="6" destOrd="0" presId="urn:microsoft.com/office/officeart/2005/8/layout/radial3"/>
    <dgm:cxn modelId="{3F31E4B7-78BA-4635-850E-BF9A195B0831}" type="presParOf" srcId="{27209090-7348-4394-9FDD-B657AB0C56AD}" destId="{91138C52-FEB1-449E-BD1D-CDBA1B0C3A5F}" srcOrd="7" destOrd="0" presId="urn:microsoft.com/office/officeart/2005/8/layout/radial3"/>
    <dgm:cxn modelId="{E1676B51-CC9D-44D7-90B4-A604D36484D4}" type="presParOf" srcId="{27209090-7348-4394-9FDD-B657AB0C56AD}" destId="{003EF5DE-FF2F-4435-B230-18AE6535A842}" srcOrd="8" destOrd="0" presId="urn:microsoft.com/office/officeart/2005/8/layout/radial3"/>
    <dgm:cxn modelId="{81D8CC3B-8CE2-4169-9956-7A0C9DFED35A}" type="presParOf" srcId="{27209090-7348-4394-9FDD-B657AB0C56AD}" destId="{130CF357-782B-4D19-87D9-CF0FC15848EF}" srcOrd="9"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EF4D71-5053-4E0E-B2DE-AE886369DC9B}" type="doc">
      <dgm:prSet loTypeId="urn:microsoft.com/office/officeart/2005/8/layout/process5" loCatId="process" qsTypeId="urn:microsoft.com/office/officeart/2005/8/quickstyle/simple4" qsCatId="simple" csTypeId="urn:microsoft.com/office/officeart/2005/8/colors/colorful2" csCatId="colorful" phldr="1"/>
      <dgm:spPr/>
      <dgm:t>
        <a:bodyPr/>
        <a:lstStyle/>
        <a:p>
          <a:endParaRPr lang="tr-TR"/>
        </a:p>
      </dgm:t>
    </dgm:pt>
    <dgm:pt modelId="{A3D5D617-1B59-4B3E-8375-B0C6388ABEA0}">
      <dgm:prSet phldrT="[Metin]"/>
      <dgm:spPr/>
      <dgm:t>
        <a:bodyPr/>
        <a:lstStyle/>
        <a:p>
          <a:r>
            <a:rPr lang="tr-TR" dirty="0">
              <a:solidFill>
                <a:schemeClr val="bg2"/>
              </a:solidFill>
            </a:rPr>
            <a:t>1.ve 2. ölçümler</a:t>
          </a:r>
        </a:p>
      </dgm:t>
    </dgm:pt>
    <dgm:pt modelId="{2A784C29-5875-4AE4-8E4D-76254D4AC0C4}" type="parTrans" cxnId="{4FC204C6-970F-4570-8C85-032A3DE61580}">
      <dgm:prSet/>
      <dgm:spPr/>
      <dgm:t>
        <a:bodyPr/>
        <a:lstStyle/>
        <a:p>
          <a:endParaRPr lang="tr-TR">
            <a:solidFill>
              <a:schemeClr val="bg2"/>
            </a:solidFill>
          </a:endParaRPr>
        </a:p>
      </dgm:t>
    </dgm:pt>
    <dgm:pt modelId="{D94D01ED-8F67-4DA2-B694-DC69C08128D0}" type="sibTrans" cxnId="{4FC204C6-970F-4570-8C85-032A3DE61580}">
      <dgm:prSet/>
      <dgm:spPr/>
      <dgm:t>
        <a:bodyPr/>
        <a:lstStyle/>
        <a:p>
          <a:endParaRPr lang="tr-TR">
            <a:solidFill>
              <a:schemeClr val="bg2"/>
            </a:solidFill>
          </a:endParaRPr>
        </a:p>
      </dgm:t>
    </dgm:pt>
    <dgm:pt modelId="{73DC1B92-01BB-4B37-84CA-B377A0A0BF5F}">
      <dgm:prSet phldrT="[Metin]"/>
      <dgm:spPr/>
      <dgm:t>
        <a:bodyPr/>
        <a:lstStyle/>
        <a:p>
          <a:r>
            <a:rPr lang="tr-TR" dirty="0">
              <a:solidFill>
                <a:schemeClr val="bg2"/>
              </a:solidFill>
            </a:rPr>
            <a:t>3.ölçüm</a:t>
          </a:r>
        </a:p>
      </dgm:t>
    </dgm:pt>
    <dgm:pt modelId="{CB7B9DE6-E0AA-4AF5-AF8F-113BC9072989}" type="parTrans" cxnId="{DB8C3217-BBD2-4AB6-AA1C-0CD2C587307E}">
      <dgm:prSet/>
      <dgm:spPr/>
      <dgm:t>
        <a:bodyPr/>
        <a:lstStyle/>
        <a:p>
          <a:endParaRPr lang="tr-TR">
            <a:solidFill>
              <a:schemeClr val="bg2"/>
            </a:solidFill>
          </a:endParaRPr>
        </a:p>
      </dgm:t>
    </dgm:pt>
    <dgm:pt modelId="{3B417A83-722B-4F89-AAD2-CA3C3C57B775}" type="sibTrans" cxnId="{DB8C3217-BBD2-4AB6-AA1C-0CD2C587307E}">
      <dgm:prSet/>
      <dgm:spPr/>
      <dgm:t>
        <a:bodyPr/>
        <a:lstStyle/>
        <a:p>
          <a:endParaRPr lang="tr-TR">
            <a:solidFill>
              <a:schemeClr val="bg2"/>
            </a:solidFill>
          </a:endParaRPr>
        </a:p>
      </dgm:t>
    </dgm:pt>
    <dgm:pt modelId="{824BBA72-DDC4-4DE7-BABC-8A651609061B}">
      <dgm:prSet phldrT="[Metin]"/>
      <dgm:spPr/>
      <dgm:t>
        <a:bodyPr/>
        <a:lstStyle/>
        <a:p>
          <a:r>
            <a:rPr lang="tr-TR" dirty="0">
              <a:solidFill>
                <a:schemeClr val="bg2"/>
              </a:solidFill>
            </a:rPr>
            <a:t>En yakın iki ölçümün ortalaması</a:t>
          </a:r>
        </a:p>
      </dgm:t>
    </dgm:pt>
    <dgm:pt modelId="{23227E93-B8B8-44CC-83BF-C09F6E822746}" type="parTrans" cxnId="{04F6A8FA-09E1-4827-823A-861C8DBED9F0}">
      <dgm:prSet/>
      <dgm:spPr/>
      <dgm:t>
        <a:bodyPr/>
        <a:lstStyle/>
        <a:p>
          <a:endParaRPr lang="tr-TR">
            <a:solidFill>
              <a:schemeClr val="bg2"/>
            </a:solidFill>
          </a:endParaRPr>
        </a:p>
      </dgm:t>
    </dgm:pt>
    <dgm:pt modelId="{5393F724-9B5F-4365-8C52-075B8DC7351B}" type="sibTrans" cxnId="{04F6A8FA-09E1-4827-823A-861C8DBED9F0}">
      <dgm:prSet/>
      <dgm:spPr/>
      <dgm:t>
        <a:bodyPr/>
        <a:lstStyle/>
        <a:p>
          <a:endParaRPr lang="tr-TR">
            <a:solidFill>
              <a:schemeClr val="bg2"/>
            </a:solidFill>
          </a:endParaRPr>
        </a:p>
      </dgm:t>
    </dgm:pt>
    <dgm:pt modelId="{F9E6F817-F1A3-4890-B593-4F6DDB1311E1}">
      <dgm:prSet phldrT="[Metin]"/>
      <dgm:spPr/>
      <dgm:t>
        <a:bodyPr/>
        <a:lstStyle/>
        <a:p>
          <a:r>
            <a:rPr lang="tr-TR" dirty="0">
              <a:solidFill>
                <a:schemeClr val="bg2"/>
              </a:solidFill>
            </a:rPr>
            <a:t>Ödül töreni</a:t>
          </a:r>
        </a:p>
      </dgm:t>
    </dgm:pt>
    <dgm:pt modelId="{FE694F43-4533-40F9-9F6B-BC585DD32FD0}" type="parTrans" cxnId="{351A5955-8D7E-456B-8DC2-AE7A80354DB1}">
      <dgm:prSet/>
      <dgm:spPr/>
      <dgm:t>
        <a:bodyPr/>
        <a:lstStyle/>
        <a:p>
          <a:endParaRPr lang="tr-TR">
            <a:solidFill>
              <a:schemeClr val="bg2"/>
            </a:solidFill>
          </a:endParaRPr>
        </a:p>
      </dgm:t>
    </dgm:pt>
    <dgm:pt modelId="{66073B84-3902-49A9-A0B5-8A8A7E13F9E6}" type="sibTrans" cxnId="{351A5955-8D7E-456B-8DC2-AE7A80354DB1}">
      <dgm:prSet/>
      <dgm:spPr/>
      <dgm:t>
        <a:bodyPr/>
        <a:lstStyle/>
        <a:p>
          <a:endParaRPr lang="tr-TR">
            <a:solidFill>
              <a:schemeClr val="bg2"/>
            </a:solidFill>
          </a:endParaRPr>
        </a:p>
      </dgm:t>
    </dgm:pt>
    <dgm:pt modelId="{CD633BD5-A6F6-4BF4-95D4-FF03BD5741FD}">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solidFill>
                <a:schemeClr val="bg2"/>
              </a:solidFill>
            </a:rPr>
            <a:t>Saha değerlendirmesi</a:t>
          </a:r>
        </a:p>
        <a:p>
          <a:endParaRPr lang="tr-TR" dirty="0">
            <a:solidFill>
              <a:schemeClr val="bg2"/>
            </a:solidFill>
          </a:endParaRPr>
        </a:p>
      </dgm:t>
    </dgm:pt>
    <dgm:pt modelId="{76CF6EAA-0578-44B2-80AF-35DB705E1538}" type="parTrans" cxnId="{32068E6A-52D3-4E4B-9973-CF962DC24B0A}">
      <dgm:prSet/>
      <dgm:spPr/>
      <dgm:t>
        <a:bodyPr/>
        <a:lstStyle/>
        <a:p>
          <a:endParaRPr lang="tr-TR">
            <a:solidFill>
              <a:schemeClr val="bg2"/>
            </a:solidFill>
          </a:endParaRPr>
        </a:p>
      </dgm:t>
    </dgm:pt>
    <dgm:pt modelId="{286ED783-B872-4F88-82E8-46B85E6F2F06}" type="sibTrans" cxnId="{32068E6A-52D3-4E4B-9973-CF962DC24B0A}">
      <dgm:prSet/>
      <dgm:spPr/>
      <dgm:t>
        <a:bodyPr/>
        <a:lstStyle/>
        <a:p>
          <a:endParaRPr lang="tr-TR">
            <a:solidFill>
              <a:schemeClr val="bg2"/>
            </a:solidFill>
          </a:endParaRPr>
        </a:p>
      </dgm:t>
    </dgm:pt>
    <dgm:pt modelId="{18BCC0F2-18BD-439A-8AC9-6F538E0E7D7F}">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solidFill>
                <a:schemeClr val="bg2"/>
              </a:solidFill>
            </a:rPr>
            <a:t>İlk 2 ölçümün ortalaması </a:t>
          </a:r>
        </a:p>
        <a:p>
          <a:pPr defTabSz="889000">
            <a:lnSpc>
              <a:spcPct val="90000"/>
            </a:lnSpc>
            <a:spcBef>
              <a:spcPct val="0"/>
            </a:spcBef>
            <a:spcAft>
              <a:spcPct val="35000"/>
            </a:spcAft>
          </a:pPr>
          <a:endParaRPr lang="tr-TR" dirty="0">
            <a:solidFill>
              <a:schemeClr val="bg2"/>
            </a:solidFill>
          </a:endParaRPr>
        </a:p>
      </dgm:t>
    </dgm:pt>
    <dgm:pt modelId="{1AFCEE0A-3704-4F32-BB16-CBD5B54DC146}" type="parTrans" cxnId="{59FFE5DF-367E-426A-8789-C6759F45B6A4}">
      <dgm:prSet/>
      <dgm:spPr/>
      <dgm:t>
        <a:bodyPr/>
        <a:lstStyle/>
        <a:p>
          <a:endParaRPr lang="tr-TR">
            <a:solidFill>
              <a:schemeClr val="bg2"/>
            </a:solidFill>
          </a:endParaRPr>
        </a:p>
      </dgm:t>
    </dgm:pt>
    <dgm:pt modelId="{622A1C0F-9D5E-4C30-A8C8-957E264AD5A3}" type="sibTrans" cxnId="{59FFE5DF-367E-426A-8789-C6759F45B6A4}">
      <dgm:prSet/>
      <dgm:spPr/>
      <dgm:t>
        <a:bodyPr/>
        <a:lstStyle/>
        <a:p>
          <a:endParaRPr lang="tr-TR">
            <a:solidFill>
              <a:schemeClr val="bg2"/>
            </a:solidFill>
          </a:endParaRPr>
        </a:p>
      </dgm:t>
    </dgm:pt>
    <dgm:pt modelId="{41167670-2D73-4C7D-92C5-55063D282DC0}" type="pres">
      <dgm:prSet presAssocID="{E2EF4D71-5053-4E0E-B2DE-AE886369DC9B}" presName="diagram" presStyleCnt="0">
        <dgm:presLayoutVars>
          <dgm:dir/>
          <dgm:resizeHandles val="exact"/>
        </dgm:presLayoutVars>
      </dgm:prSet>
      <dgm:spPr/>
    </dgm:pt>
    <dgm:pt modelId="{657CD046-B288-449C-9D8B-C528DE9B4FEE}" type="pres">
      <dgm:prSet presAssocID="{A3D5D617-1B59-4B3E-8375-B0C6388ABEA0}" presName="node" presStyleLbl="node1" presStyleIdx="0" presStyleCnt="6">
        <dgm:presLayoutVars>
          <dgm:bulletEnabled val="1"/>
        </dgm:presLayoutVars>
      </dgm:prSet>
      <dgm:spPr/>
    </dgm:pt>
    <dgm:pt modelId="{B23A6BA6-26C3-48E1-96CA-82321A8027A0}" type="pres">
      <dgm:prSet presAssocID="{D94D01ED-8F67-4DA2-B694-DC69C08128D0}" presName="sibTrans" presStyleLbl="sibTrans2D1" presStyleIdx="0" presStyleCnt="5" custScaleX="168534"/>
      <dgm:spPr/>
    </dgm:pt>
    <dgm:pt modelId="{009732C0-5FB3-4B90-811F-22FC2D6F82A4}" type="pres">
      <dgm:prSet presAssocID="{D94D01ED-8F67-4DA2-B694-DC69C08128D0}" presName="connectorText" presStyleLbl="sibTrans2D1" presStyleIdx="0" presStyleCnt="5"/>
      <dgm:spPr/>
    </dgm:pt>
    <dgm:pt modelId="{090AEE52-7D23-47E0-8C9D-115C7351EE33}" type="pres">
      <dgm:prSet presAssocID="{73DC1B92-01BB-4B37-84CA-B377A0A0BF5F}" presName="node" presStyleLbl="node1" presStyleIdx="1" presStyleCnt="6">
        <dgm:presLayoutVars>
          <dgm:bulletEnabled val="1"/>
        </dgm:presLayoutVars>
      </dgm:prSet>
      <dgm:spPr/>
    </dgm:pt>
    <dgm:pt modelId="{C61F1ABC-1E02-4AAE-9E16-89B634C37F89}" type="pres">
      <dgm:prSet presAssocID="{3B417A83-722B-4F89-AAD2-CA3C3C57B775}" presName="sibTrans" presStyleLbl="sibTrans2D1" presStyleIdx="1" presStyleCnt="5" custScaleX="174730"/>
      <dgm:spPr/>
    </dgm:pt>
    <dgm:pt modelId="{A2683A1E-0128-4C89-B7DF-F38BBC2392B6}" type="pres">
      <dgm:prSet presAssocID="{3B417A83-722B-4F89-AAD2-CA3C3C57B775}" presName="connectorText" presStyleLbl="sibTrans2D1" presStyleIdx="1" presStyleCnt="5"/>
      <dgm:spPr/>
    </dgm:pt>
    <dgm:pt modelId="{376BBF8D-ABE9-4B90-8AE3-A2875A95E713}" type="pres">
      <dgm:prSet presAssocID="{824BBA72-DDC4-4DE7-BABC-8A651609061B}" presName="node" presStyleLbl="node1" presStyleIdx="2" presStyleCnt="6">
        <dgm:presLayoutVars>
          <dgm:bulletEnabled val="1"/>
        </dgm:presLayoutVars>
      </dgm:prSet>
      <dgm:spPr/>
    </dgm:pt>
    <dgm:pt modelId="{D0AF4E0E-2E32-4E03-88BB-129F18395F8E}" type="pres">
      <dgm:prSet presAssocID="{5393F724-9B5F-4365-8C52-075B8DC7351B}" presName="sibTrans" presStyleLbl="sibTrans2D1" presStyleIdx="2" presStyleCnt="5" custAng="3130387" custScaleX="304216" custLinFactX="-149259" custLinFactNeighborX="-200000" custLinFactNeighborY="-7805"/>
      <dgm:spPr/>
    </dgm:pt>
    <dgm:pt modelId="{79006E2A-1AEE-49B3-A677-562B2BAC1FFB}" type="pres">
      <dgm:prSet presAssocID="{5393F724-9B5F-4365-8C52-075B8DC7351B}" presName="connectorText" presStyleLbl="sibTrans2D1" presStyleIdx="2" presStyleCnt="5"/>
      <dgm:spPr/>
    </dgm:pt>
    <dgm:pt modelId="{6DCA02E8-5F99-4BA2-A7CB-1A87FDE7249E}" type="pres">
      <dgm:prSet presAssocID="{F9E6F817-F1A3-4890-B593-4F6DDB1311E1}" presName="node" presStyleLbl="node1" presStyleIdx="3" presStyleCnt="6">
        <dgm:presLayoutVars>
          <dgm:bulletEnabled val="1"/>
        </dgm:presLayoutVars>
      </dgm:prSet>
      <dgm:spPr/>
    </dgm:pt>
    <dgm:pt modelId="{4CF28948-1993-4394-B790-9CE8148BE0A8}" type="pres">
      <dgm:prSet presAssocID="{66073B84-3902-49A9-A0B5-8A8A7E13F9E6}" presName="sibTrans" presStyleLbl="sibTrans2D1" presStyleIdx="3" presStyleCnt="5" custAng="10800000" custScaleX="177000" custScaleY="120747" custLinFactNeighborX="-2876" custLinFactNeighborY="552"/>
      <dgm:spPr/>
    </dgm:pt>
    <dgm:pt modelId="{3E5D47E3-E17B-4031-9DBA-D7BAF43A22D9}" type="pres">
      <dgm:prSet presAssocID="{66073B84-3902-49A9-A0B5-8A8A7E13F9E6}" presName="connectorText" presStyleLbl="sibTrans2D1" presStyleIdx="3" presStyleCnt="5"/>
      <dgm:spPr/>
    </dgm:pt>
    <dgm:pt modelId="{A440371D-B2B1-4B6D-B14C-378E9A5AA703}" type="pres">
      <dgm:prSet presAssocID="{CD633BD5-A6F6-4BF4-95D4-FF03BD5741FD}" presName="node" presStyleLbl="node1" presStyleIdx="4" presStyleCnt="6">
        <dgm:presLayoutVars>
          <dgm:bulletEnabled val="1"/>
        </dgm:presLayoutVars>
      </dgm:prSet>
      <dgm:spPr/>
    </dgm:pt>
    <dgm:pt modelId="{6F85FDD1-1352-4734-9D9B-FBB6ACA3128D}" type="pres">
      <dgm:prSet presAssocID="{286ED783-B872-4F88-82E8-46B85E6F2F06}" presName="sibTrans" presStyleLbl="sibTrans2D1" presStyleIdx="4" presStyleCnt="5" custAng="10800000" custScaleX="162617"/>
      <dgm:spPr/>
    </dgm:pt>
    <dgm:pt modelId="{C8AD7583-7B36-4B8C-9692-2773D7DD8332}" type="pres">
      <dgm:prSet presAssocID="{286ED783-B872-4F88-82E8-46B85E6F2F06}" presName="connectorText" presStyleLbl="sibTrans2D1" presStyleIdx="4" presStyleCnt="5"/>
      <dgm:spPr/>
    </dgm:pt>
    <dgm:pt modelId="{5B0ADBCD-6D00-4EB9-A098-BD04157B267F}" type="pres">
      <dgm:prSet presAssocID="{18BCC0F2-18BD-439A-8AC9-6F538E0E7D7F}" presName="node" presStyleLbl="node1" presStyleIdx="5" presStyleCnt="6">
        <dgm:presLayoutVars>
          <dgm:bulletEnabled val="1"/>
        </dgm:presLayoutVars>
      </dgm:prSet>
      <dgm:spPr/>
    </dgm:pt>
  </dgm:ptLst>
  <dgm:cxnLst>
    <dgm:cxn modelId="{ACC7D60D-A990-4203-9EA4-58854B6C87FD}" type="presOf" srcId="{5393F724-9B5F-4365-8C52-075B8DC7351B}" destId="{79006E2A-1AEE-49B3-A677-562B2BAC1FFB}" srcOrd="1" destOrd="0" presId="urn:microsoft.com/office/officeart/2005/8/layout/process5"/>
    <dgm:cxn modelId="{DB8C3217-BBD2-4AB6-AA1C-0CD2C587307E}" srcId="{E2EF4D71-5053-4E0E-B2DE-AE886369DC9B}" destId="{73DC1B92-01BB-4B37-84CA-B377A0A0BF5F}" srcOrd="1" destOrd="0" parTransId="{CB7B9DE6-E0AA-4AF5-AF8F-113BC9072989}" sibTransId="{3B417A83-722B-4F89-AAD2-CA3C3C57B775}"/>
    <dgm:cxn modelId="{8FBAD91D-10FE-45E9-820A-FA50D5467FAC}" type="presOf" srcId="{D94D01ED-8F67-4DA2-B694-DC69C08128D0}" destId="{B23A6BA6-26C3-48E1-96CA-82321A8027A0}" srcOrd="0" destOrd="0" presId="urn:microsoft.com/office/officeart/2005/8/layout/process5"/>
    <dgm:cxn modelId="{44022A1E-6E13-45DD-B620-787DA407E505}" type="presOf" srcId="{A3D5D617-1B59-4B3E-8375-B0C6388ABEA0}" destId="{657CD046-B288-449C-9D8B-C528DE9B4FEE}" srcOrd="0" destOrd="0" presId="urn:microsoft.com/office/officeart/2005/8/layout/process5"/>
    <dgm:cxn modelId="{F35D5E27-BDA6-47CA-BB73-0AFB02DEB750}" type="presOf" srcId="{73DC1B92-01BB-4B37-84CA-B377A0A0BF5F}" destId="{090AEE52-7D23-47E0-8C9D-115C7351EE33}" srcOrd="0" destOrd="0" presId="urn:microsoft.com/office/officeart/2005/8/layout/process5"/>
    <dgm:cxn modelId="{02E04A29-32E6-4B4D-A53B-E6826060D8CD}" type="presOf" srcId="{5393F724-9B5F-4365-8C52-075B8DC7351B}" destId="{D0AF4E0E-2E32-4E03-88BB-129F18395F8E}" srcOrd="0" destOrd="0" presId="urn:microsoft.com/office/officeart/2005/8/layout/process5"/>
    <dgm:cxn modelId="{AE994A41-D0AC-4813-9E12-AEE4BD24D05F}" type="presOf" srcId="{286ED783-B872-4F88-82E8-46B85E6F2F06}" destId="{C8AD7583-7B36-4B8C-9692-2773D7DD8332}" srcOrd="1" destOrd="0" presId="urn:microsoft.com/office/officeart/2005/8/layout/process5"/>
    <dgm:cxn modelId="{16151743-C341-441D-A747-9B26608B641E}" type="presOf" srcId="{824BBA72-DDC4-4DE7-BABC-8A651609061B}" destId="{376BBF8D-ABE9-4B90-8AE3-A2875A95E713}" srcOrd="0" destOrd="0" presId="urn:microsoft.com/office/officeart/2005/8/layout/process5"/>
    <dgm:cxn modelId="{4027B245-963D-4049-8A5B-45B3703EBACA}" type="presOf" srcId="{3B417A83-722B-4F89-AAD2-CA3C3C57B775}" destId="{A2683A1E-0128-4C89-B7DF-F38BBC2392B6}" srcOrd="1" destOrd="0" presId="urn:microsoft.com/office/officeart/2005/8/layout/process5"/>
    <dgm:cxn modelId="{351A5955-8D7E-456B-8DC2-AE7A80354DB1}" srcId="{E2EF4D71-5053-4E0E-B2DE-AE886369DC9B}" destId="{F9E6F817-F1A3-4890-B593-4F6DDB1311E1}" srcOrd="3" destOrd="0" parTransId="{FE694F43-4533-40F9-9F6B-BC585DD32FD0}" sibTransId="{66073B84-3902-49A9-A0B5-8A8A7E13F9E6}"/>
    <dgm:cxn modelId="{DBE32E56-6AB9-4E55-9106-6ABA0AED6844}" type="presOf" srcId="{D94D01ED-8F67-4DA2-B694-DC69C08128D0}" destId="{009732C0-5FB3-4B90-811F-22FC2D6F82A4}" srcOrd="1" destOrd="0" presId="urn:microsoft.com/office/officeart/2005/8/layout/process5"/>
    <dgm:cxn modelId="{32068E6A-52D3-4E4B-9973-CF962DC24B0A}" srcId="{E2EF4D71-5053-4E0E-B2DE-AE886369DC9B}" destId="{CD633BD5-A6F6-4BF4-95D4-FF03BD5741FD}" srcOrd="4" destOrd="0" parTransId="{76CF6EAA-0578-44B2-80AF-35DB705E1538}" sibTransId="{286ED783-B872-4F88-82E8-46B85E6F2F06}"/>
    <dgm:cxn modelId="{2DE4E272-EDB5-411D-864D-AA6163F6DC76}" type="presOf" srcId="{66073B84-3902-49A9-A0B5-8A8A7E13F9E6}" destId="{3E5D47E3-E17B-4031-9DBA-D7BAF43A22D9}" srcOrd="1" destOrd="0" presId="urn:microsoft.com/office/officeart/2005/8/layout/process5"/>
    <dgm:cxn modelId="{A126FF77-7B73-46B2-A2BB-DF8ACC8270F8}" type="presOf" srcId="{E2EF4D71-5053-4E0E-B2DE-AE886369DC9B}" destId="{41167670-2D73-4C7D-92C5-55063D282DC0}" srcOrd="0" destOrd="0" presId="urn:microsoft.com/office/officeart/2005/8/layout/process5"/>
    <dgm:cxn modelId="{67BD9D7F-A1BB-4AD5-B227-240F5221F4E9}" type="presOf" srcId="{3B417A83-722B-4F89-AAD2-CA3C3C57B775}" destId="{C61F1ABC-1E02-4AAE-9E16-89B634C37F89}" srcOrd="0" destOrd="0" presId="urn:microsoft.com/office/officeart/2005/8/layout/process5"/>
    <dgm:cxn modelId="{CD89F48F-3FA7-43C2-BDD2-CCFFBA90B2C5}" type="presOf" srcId="{CD633BD5-A6F6-4BF4-95D4-FF03BD5741FD}" destId="{A440371D-B2B1-4B6D-B14C-378E9A5AA703}" srcOrd="0" destOrd="0" presId="urn:microsoft.com/office/officeart/2005/8/layout/process5"/>
    <dgm:cxn modelId="{6402DA98-942F-4907-AD9D-F446D1BC1584}" type="presOf" srcId="{286ED783-B872-4F88-82E8-46B85E6F2F06}" destId="{6F85FDD1-1352-4734-9D9B-FBB6ACA3128D}" srcOrd="0" destOrd="0" presId="urn:microsoft.com/office/officeart/2005/8/layout/process5"/>
    <dgm:cxn modelId="{DCADD3C3-E5D3-4245-9310-ABF820FBB579}" type="presOf" srcId="{66073B84-3902-49A9-A0B5-8A8A7E13F9E6}" destId="{4CF28948-1993-4394-B790-9CE8148BE0A8}" srcOrd="0" destOrd="0" presId="urn:microsoft.com/office/officeart/2005/8/layout/process5"/>
    <dgm:cxn modelId="{4FC204C6-970F-4570-8C85-032A3DE61580}" srcId="{E2EF4D71-5053-4E0E-B2DE-AE886369DC9B}" destId="{A3D5D617-1B59-4B3E-8375-B0C6388ABEA0}" srcOrd="0" destOrd="0" parTransId="{2A784C29-5875-4AE4-8E4D-76254D4AC0C4}" sibTransId="{D94D01ED-8F67-4DA2-B694-DC69C08128D0}"/>
    <dgm:cxn modelId="{32C6E1D0-3CA2-4BC1-AD09-B702B4CD9A9B}" type="presOf" srcId="{18BCC0F2-18BD-439A-8AC9-6F538E0E7D7F}" destId="{5B0ADBCD-6D00-4EB9-A098-BD04157B267F}" srcOrd="0" destOrd="0" presId="urn:microsoft.com/office/officeart/2005/8/layout/process5"/>
    <dgm:cxn modelId="{59FFE5DF-367E-426A-8789-C6759F45B6A4}" srcId="{E2EF4D71-5053-4E0E-B2DE-AE886369DC9B}" destId="{18BCC0F2-18BD-439A-8AC9-6F538E0E7D7F}" srcOrd="5" destOrd="0" parTransId="{1AFCEE0A-3704-4F32-BB16-CBD5B54DC146}" sibTransId="{622A1C0F-9D5E-4C30-A8C8-957E264AD5A3}"/>
    <dgm:cxn modelId="{AB2E65E5-1A4D-44A5-9DE7-74D4A344268C}" type="presOf" srcId="{F9E6F817-F1A3-4890-B593-4F6DDB1311E1}" destId="{6DCA02E8-5F99-4BA2-A7CB-1A87FDE7249E}" srcOrd="0" destOrd="0" presId="urn:microsoft.com/office/officeart/2005/8/layout/process5"/>
    <dgm:cxn modelId="{04F6A8FA-09E1-4827-823A-861C8DBED9F0}" srcId="{E2EF4D71-5053-4E0E-B2DE-AE886369DC9B}" destId="{824BBA72-DDC4-4DE7-BABC-8A651609061B}" srcOrd="2" destOrd="0" parTransId="{23227E93-B8B8-44CC-83BF-C09F6E822746}" sibTransId="{5393F724-9B5F-4365-8C52-075B8DC7351B}"/>
    <dgm:cxn modelId="{6A5B367B-0593-43D2-AC81-15F2FAD90386}" type="presParOf" srcId="{41167670-2D73-4C7D-92C5-55063D282DC0}" destId="{657CD046-B288-449C-9D8B-C528DE9B4FEE}" srcOrd="0" destOrd="0" presId="urn:microsoft.com/office/officeart/2005/8/layout/process5"/>
    <dgm:cxn modelId="{450704D1-F164-4F0F-B328-4C40708D9AF2}" type="presParOf" srcId="{41167670-2D73-4C7D-92C5-55063D282DC0}" destId="{B23A6BA6-26C3-48E1-96CA-82321A8027A0}" srcOrd="1" destOrd="0" presId="urn:microsoft.com/office/officeart/2005/8/layout/process5"/>
    <dgm:cxn modelId="{B6E20C9D-AF9A-479E-85FB-B1E03FF451A0}" type="presParOf" srcId="{B23A6BA6-26C3-48E1-96CA-82321A8027A0}" destId="{009732C0-5FB3-4B90-811F-22FC2D6F82A4}" srcOrd="0" destOrd="0" presId="urn:microsoft.com/office/officeart/2005/8/layout/process5"/>
    <dgm:cxn modelId="{B01C683E-FE72-4483-9539-769B7A15E38A}" type="presParOf" srcId="{41167670-2D73-4C7D-92C5-55063D282DC0}" destId="{090AEE52-7D23-47E0-8C9D-115C7351EE33}" srcOrd="2" destOrd="0" presId="urn:microsoft.com/office/officeart/2005/8/layout/process5"/>
    <dgm:cxn modelId="{5D932410-1F54-46F3-A206-6B93110681F3}" type="presParOf" srcId="{41167670-2D73-4C7D-92C5-55063D282DC0}" destId="{C61F1ABC-1E02-4AAE-9E16-89B634C37F89}" srcOrd="3" destOrd="0" presId="urn:microsoft.com/office/officeart/2005/8/layout/process5"/>
    <dgm:cxn modelId="{6269716F-8A7D-465F-9C16-D715B7D929A9}" type="presParOf" srcId="{C61F1ABC-1E02-4AAE-9E16-89B634C37F89}" destId="{A2683A1E-0128-4C89-B7DF-F38BBC2392B6}" srcOrd="0" destOrd="0" presId="urn:microsoft.com/office/officeart/2005/8/layout/process5"/>
    <dgm:cxn modelId="{E7A03899-18FD-4EC8-99B4-92C96E38420D}" type="presParOf" srcId="{41167670-2D73-4C7D-92C5-55063D282DC0}" destId="{376BBF8D-ABE9-4B90-8AE3-A2875A95E713}" srcOrd="4" destOrd="0" presId="urn:microsoft.com/office/officeart/2005/8/layout/process5"/>
    <dgm:cxn modelId="{72B3C64E-0259-4723-99FC-C65DF9A68820}" type="presParOf" srcId="{41167670-2D73-4C7D-92C5-55063D282DC0}" destId="{D0AF4E0E-2E32-4E03-88BB-129F18395F8E}" srcOrd="5" destOrd="0" presId="urn:microsoft.com/office/officeart/2005/8/layout/process5"/>
    <dgm:cxn modelId="{D11516FA-C733-46E9-8326-91FB3B7A7693}" type="presParOf" srcId="{D0AF4E0E-2E32-4E03-88BB-129F18395F8E}" destId="{79006E2A-1AEE-49B3-A677-562B2BAC1FFB}" srcOrd="0" destOrd="0" presId="urn:microsoft.com/office/officeart/2005/8/layout/process5"/>
    <dgm:cxn modelId="{0F5E6E0A-9FC4-4288-AB66-1D89A1DABA58}" type="presParOf" srcId="{41167670-2D73-4C7D-92C5-55063D282DC0}" destId="{6DCA02E8-5F99-4BA2-A7CB-1A87FDE7249E}" srcOrd="6" destOrd="0" presId="urn:microsoft.com/office/officeart/2005/8/layout/process5"/>
    <dgm:cxn modelId="{BF26E236-7D23-4736-B19E-93EBA77E18C7}" type="presParOf" srcId="{41167670-2D73-4C7D-92C5-55063D282DC0}" destId="{4CF28948-1993-4394-B790-9CE8148BE0A8}" srcOrd="7" destOrd="0" presId="urn:microsoft.com/office/officeart/2005/8/layout/process5"/>
    <dgm:cxn modelId="{4E2FDAB8-CF22-449E-BA53-AE008255D308}" type="presParOf" srcId="{4CF28948-1993-4394-B790-9CE8148BE0A8}" destId="{3E5D47E3-E17B-4031-9DBA-D7BAF43A22D9}" srcOrd="0" destOrd="0" presId="urn:microsoft.com/office/officeart/2005/8/layout/process5"/>
    <dgm:cxn modelId="{431DC9A6-2559-4B18-9AB3-66C6FD7413A3}" type="presParOf" srcId="{41167670-2D73-4C7D-92C5-55063D282DC0}" destId="{A440371D-B2B1-4B6D-B14C-378E9A5AA703}" srcOrd="8" destOrd="0" presId="urn:microsoft.com/office/officeart/2005/8/layout/process5"/>
    <dgm:cxn modelId="{7E54AD6C-D564-46D8-BA76-A44BBC4CC9A8}" type="presParOf" srcId="{41167670-2D73-4C7D-92C5-55063D282DC0}" destId="{6F85FDD1-1352-4734-9D9B-FBB6ACA3128D}" srcOrd="9" destOrd="0" presId="urn:microsoft.com/office/officeart/2005/8/layout/process5"/>
    <dgm:cxn modelId="{34CEB0D4-F5DB-4B60-9AF8-FA61710C2F8E}" type="presParOf" srcId="{6F85FDD1-1352-4734-9D9B-FBB6ACA3128D}" destId="{C8AD7583-7B36-4B8C-9692-2773D7DD8332}" srcOrd="0" destOrd="0" presId="urn:microsoft.com/office/officeart/2005/8/layout/process5"/>
    <dgm:cxn modelId="{9A4AFA59-BAE2-4607-9E3B-7C194FCCE845}" type="presParOf" srcId="{41167670-2D73-4C7D-92C5-55063D282DC0}" destId="{5B0ADBCD-6D00-4EB9-A098-BD04157B267F}"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85AE453-D13C-4C22-9BE2-C5F2634AC1A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97EE6CEE-96B0-4E9B-BAB4-22E6592DEBFF}">
      <dgm:prSet phldrT="[Metin]"/>
      <dgm:spPr/>
      <dgm:t>
        <a:bodyPr/>
        <a:lstStyle/>
        <a:p>
          <a:r>
            <a:rPr lang="tr-TR" dirty="0"/>
            <a:t>İstanbul</a:t>
          </a:r>
        </a:p>
      </dgm:t>
    </dgm:pt>
    <dgm:pt modelId="{AF712545-2FDF-470E-BF02-6F2A38FDBD51}" type="parTrans" cxnId="{63AC21EE-1669-4B98-9D11-4B78A46571EB}">
      <dgm:prSet/>
      <dgm:spPr/>
      <dgm:t>
        <a:bodyPr/>
        <a:lstStyle/>
        <a:p>
          <a:endParaRPr lang="tr-TR"/>
        </a:p>
      </dgm:t>
    </dgm:pt>
    <dgm:pt modelId="{EA628102-B0C5-4633-B7B3-ECB79CA62875}" type="sibTrans" cxnId="{63AC21EE-1669-4B98-9D11-4B78A46571EB}">
      <dgm:prSet/>
      <dgm:spPr/>
      <dgm:t>
        <a:bodyPr/>
        <a:lstStyle/>
        <a:p>
          <a:endParaRPr lang="tr-TR"/>
        </a:p>
      </dgm:t>
    </dgm:pt>
    <dgm:pt modelId="{7B4AB65D-7F67-4E68-8146-B183E3A6ADA2}">
      <dgm:prSet phldrT="[Metin]"/>
      <dgm:spPr/>
      <dgm:t>
        <a:bodyPr/>
        <a:lstStyle/>
        <a:p>
          <a:r>
            <a:rPr lang="tr-TR" dirty="0"/>
            <a:t>Batı Marmara</a:t>
          </a:r>
        </a:p>
      </dgm:t>
    </dgm:pt>
    <dgm:pt modelId="{FA689873-069F-4ACB-A7E1-A1FA326C224D}" type="parTrans" cxnId="{894498C8-9F96-4957-9ED8-56804C65276C}">
      <dgm:prSet/>
      <dgm:spPr/>
      <dgm:t>
        <a:bodyPr/>
        <a:lstStyle/>
        <a:p>
          <a:endParaRPr lang="tr-TR"/>
        </a:p>
      </dgm:t>
    </dgm:pt>
    <dgm:pt modelId="{2108E5BC-25DA-4822-AFED-A77DFD259616}" type="sibTrans" cxnId="{894498C8-9F96-4957-9ED8-56804C65276C}">
      <dgm:prSet/>
      <dgm:spPr/>
      <dgm:t>
        <a:bodyPr/>
        <a:lstStyle/>
        <a:p>
          <a:endParaRPr lang="tr-TR"/>
        </a:p>
      </dgm:t>
    </dgm:pt>
    <dgm:pt modelId="{B9B850A4-EC98-46A0-8BB3-A35925D615B5}">
      <dgm:prSet phldrT="[Metin]"/>
      <dgm:spPr/>
      <dgm:t>
        <a:bodyPr/>
        <a:lstStyle/>
        <a:p>
          <a:r>
            <a:rPr lang="tr-TR" dirty="0"/>
            <a:t>Ege</a:t>
          </a:r>
        </a:p>
      </dgm:t>
    </dgm:pt>
    <dgm:pt modelId="{0CEAABFB-A35E-49F5-A3FE-69305D0EAFBF}" type="parTrans" cxnId="{EA1E8B0F-433F-43E5-AE9B-4FC223C070DC}">
      <dgm:prSet/>
      <dgm:spPr/>
      <dgm:t>
        <a:bodyPr/>
        <a:lstStyle/>
        <a:p>
          <a:endParaRPr lang="tr-TR"/>
        </a:p>
      </dgm:t>
    </dgm:pt>
    <dgm:pt modelId="{C1DF613C-F574-4BDA-AAA5-D3FA4985F194}" type="sibTrans" cxnId="{EA1E8B0F-433F-43E5-AE9B-4FC223C070DC}">
      <dgm:prSet/>
      <dgm:spPr/>
      <dgm:t>
        <a:bodyPr/>
        <a:lstStyle/>
        <a:p>
          <a:endParaRPr lang="tr-TR"/>
        </a:p>
      </dgm:t>
    </dgm:pt>
    <dgm:pt modelId="{0D09CC11-190A-44A9-BFAB-95A68000ED50}">
      <dgm:prSet phldrT="[Metin]"/>
      <dgm:spPr/>
      <dgm:t>
        <a:bodyPr/>
        <a:lstStyle/>
        <a:p>
          <a:r>
            <a:rPr lang="tr-TR" dirty="0"/>
            <a:t>Doğu Marmara</a:t>
          </a:r>
        </a:p>
      </dgm:t>
    </dgm:pt>
    <dgm:pt modelId="{7163DC00-8399-432C-991F-DF1E68F0EA1D}" type="parTrans" cxnId="{41867A25-DACC-4F7D-B664-0FD4AAC0F945}">
      <dgm:prSet/>
      <dgm:spPr/>
      <dgm:t>
        <a:bodyPr/>
        <a:lstStyle/>
        <a:p>
          <a:endParaRPr lang="tr-TR"/>
        </a:p>
      </dgm:t>
    </dgm:pt>
    <dgm:pt modelId="{E686B581-682D-4BF9-9FD1-0BED75CE2D86}" type="sibTrans" cxnId="{41867A25-DACC-4F7D-B664-0FD4AAC0F945}">
      <dgm:prSet/>
      <dgm:spPr/>
      <dgm:t>
        <a:bodyPr/>
        <a:lstStyle/>
        <a:p>
          <a:endParaRPr lang="tr-TR"/>
        </a:p>
      </dgm:t>
    </dgm:pt>
    <dgm:pt modelId="{E62EE73C-3950-48CF-A21A-895596062708}">
      <dgm:prSet/>
      <dgm:spPr/>
      <dgm:t>
        <a:bodyPr/>
        <a:lstStyle/>
        <a:p>
          <a:r>
            <a:rPr lang="tr-TR" dirty="0"/>
            <a:t>İstanbul</a:t>
          </a:r>
        </a:p>
      </dgm:t>
    </dgm:pt>
    <dgm:pt modelId="{59742AFE-0189-4D01-9A78-40315E579E93}" type="parTrans" cxnId="{4847BC9F-9289-400C-83EB-6009F9BF7663}">
      <dgm:prSet/>
      <dgm:spPr/>
      <dgm:t>
        <a:bodyPr/>
        <a:lstStyle/>
        <a:p>
          <a:endParaRPr lang="tr-TR"/>
        </a:p>
      </dgm:t>
    </dgm:pt>
    <dgm:pt modelId="{67846800-580C-4594-A8C8-E0F2C2136FC6}" type="sibTrans" cxnId="{4847BC9F-9289-400C-83EB-6009F9BF7663}">
      <dgm:prSet/>
      <dgm:spPr/>
      <dgm:t>
        <a:bodyPr/>
        <a:lstStyle/>
        <a:p>
          <a:endParaRPr lang="tr-TR"/>
        </a:p>
      </dgm:t>
    </dgm:pt>
    <dgm:pt modelId="{9775ECEA-8352-4450-A921-14351135F8BA}">
      <dgm:prSet/>
      <dgm:spPr/>
      <dgm:t>
        <a:bodyPr/>
        <a:lstStyle/>
        <a:p>
          <a:r>
            <a:rPr lang="tr-TR" dirty="0"/>
            <a:t>Tekirdağ</a:t>
          </a:r>
        </a:p>
      </dgm:t>
    </dgm:pt>
    <dgm:pt modelId="{F6AA15FD-0045-4E4F-8B5D-543C3095376C}" type="parTrans" cxnId="{7BF3EED6-4D6C-43EF-8FA7-FBF6FD4FE44E}">
      <dgm:prSet/>
      <dgm:spPr/>
      <dgm:t>
        <a:bodyPr/>
        <a:lstStyle/>
        <a:p>
          <a:endParaRPr lang="tr-TR"/>
        </a:p>
      </dgm:t>
    </dgm:pt>
    <dgm:pt modelId="{5993A530-2B25-41E3-9B87-22E9F96BFAE0}" type="sibTrans" cxnId="{7BF3EED6-4D6C-43EF-8FA7-FBF6FD4FE44E}">
      <dgm:prSet/>
      <dgm:spPr/>
      <dgm:t>
        <a:bodyPr/>
        <a:lstStyle/>
        <a:p>
          <a:endParaRPr lang="tr-TR"/>
        </a:p>
      </dgm:t>
    </dgm:pt>
    <dgm:pt modelId="{6BD62710-C08D-44A0-BD5F-8BA557407D27}">
      <dgm:prSet/>
      <dgm:spPr/>
      <dgm:t>
        <a:bodyPr/>
        <a:lstStyle/>
        <a:p>
          <a:r>
            <a:rPr lang="tr-TR" dirty="0"/>
            <a:t>Edirne</a:t>
          </a:r>
        </a:p>
      </dgm:t>
    </dgm:pt>
    <dgm:pt modelId="{E4D1033C-530F-4B2E-B407-4C52C12FDE3F}" type="parTrans" cxnId="{4A5288FA-6F4A-4189-B7DA-3BC595366F98}">
      <dgm:prSet/>
      <dgm:spPr/>
      <dgm:t>
        <a:bodyPr/>
        <a:lstStyle/>
        <a:p>
          <a:endParaRPr lang="tr-TR"/>
        </a:p>
      </dgm:t>
    </dgm:pt>
    <dgm:pt modelId="{19F7D863-28DB-4337-9851-51DB8D38E432}" type="sibTrans" cxnId="{4A5288FA-6F4A-4189-B7DA-3BC595366F98}">
      <dgm:prSet/>
      <dgm:spPr/>
      <dgm:t>
        <a:bodyPr/>
        <a:lstStyle/>
        <a:p>
          <a:endParaRPr lang="tr-TR"/>
        </a:p>
      </dgm:t>
    </dgm:pt>
    <dgm:pt modelId="{C67F626D-4A91-46F3-84DB-3251ADDE9D5F}">
      <dgm:prSet/>
      <dgm:spPr/>
      <dgm:t>
        <a:bodyPr/>
        <a:lstStyle/>
        <a:p>
          <a:r>
            <a:rPr lang="tr-TR" dirty="0"/>
            <a:t>Kırklareli</a:t>
          </a:r>
        </a:p>
      </dgm:t>
    </dgm:pt>
    <dgm:pt modelId="{10F6AB71-158F-4CAB-9BEE-3FC3F2700940}" type="parTrans" cxnId="{2E6A792A-4B4A-4F48-A9BA-36F61791F081}">
      <dgm:prSet/>
      <dgm:spPr/>
      <dgm:t>
        <a:bodyPr/>
        <a:lstStyle/>
        <a:p>
          <a:endParaRPr lang="tr-TR"/>
        </a:p>
      </dgm:t>
    </dgm:pt>
    <dgm:pt modelId="{022131E6-6728-4B81-A37B-53A9B1C983E7}" type="sibTrans" cxnId="{2E6A792A-4B4A-4F48-A9BA-36F61791F081}">
      <dgm:prSet/>
      <dgm:spPr/>
      <dgm:t>
        <a:bodyPr/>
        <a:lstStyle/>
        <a:p>
          <a:endParaRPr lang="tr-TR"/>
        </a:p>
      </dgm:t>
    </dgm:pt>
    <dgm:pt modelId="{AAD6C2A0-A911-437D-9372-D517D3E35A26}">
      <dgm:prSet/>
      <dgm:spPr/>
      <dgm:t>
        <a:bodyPr/>
        <a:lstStyle/>
        <a:p>
          <a:r>
            <a:rPr lang="tr-TR" dirty="0"/>
            <a:t>Balıkesir</a:t>
          </a:r>
        </a:p>
      </dgm:t>
    </dgm:pt>
    <dgm:pt modelId="{6E59A1BC-CD90-46FF-82AB-E84D0FCA2C1E}" type="parTrans" cxnId="{01D6C883-56C2-429F-BBF1-A25D3DC30372}">
      <dgm:prSet/>
      <dgm:spPr/>
      <dgm:t>
        <a:bodyPr/>
        <a:lstStyle/>
        <a:p>
          <a:endParaRPr lang="tr-TR"/>
        </a:p>
      </dgm:t>
    </dgm:pt>
    <dgm:pt modelId="{580C9FA0-ADA8-47A9-BA55-ABFE2DB64720}" type="sibTrans" cxnId="{01D6C883-56C2-429F-BBF1-A25D3DC30372}">
      <dgm:prSet/>
      <dgm:spPr/>
      <dgm:t>
        <a:bodyPr/>
        <a:lstStyle/>
        <a:p>
          <a:endParaRPr lang="tr-TR"/>
        </a:p>
      </dgm:t>
    </dgm:pt>
    <dgm:pt modelId="{D7CE64D0-D8F0-4601-B48F-D2EB9CD91CF9}">
      <dgm:prSet/>
      <dgm:spPr/>
      <dgm:t>
        <a:bodyPr/>
        <a:lstStyle/>
        <a:p>
          <a:r>
            <a:rPr lang="tr-TR" dirty="0"/>
            <a:t>Çanakkale</a:t>
          </a:r>
        </a:p>
      </dgm:t>
    </dgm:pt>
    <dgm:pt modelId="{5C0BF2C1-DB10-4B9C-9B47-7F92BAF1DC14}" type="parTrans" cxnId="{86EBF5C6-2ECD-4FC2-8E9D-0B8D49C9330F}">
      <dgm:prSet/>
      <dgm:spPr/>
      <dgm:t>
        <a:bodyPr/>
        <a:lstStyle/>
        <a:p>
          <a:endParaRPr lang="tr-TR"/>
        </a:p>
      </dgm:t>
    </dgm:pt>
    <dgm:pt modelId="{0F1CBC81-2E2D-4370-92CA-D15C0E464346}" type="sibTrans" cxnId="{86EBF5C6-2ECD-4FC2-8E9D-0B8D49C9330F}">
      <dgm:prSet/>
      <dgm:spPr/>
      <dgm:t>
        <a:bodyPr/>
        <a:lstStyle/>
        <a:p>
          <a:endParaRPr lang="tr-TR"/>
        </a:p>
      </dgm:t>
    </dgm:pt>
    <dgm:pt modelId="{7A90F7F3-B430-4398-895D-D2F8716E2CBB}">
      <dgm:prSet/>
      <dgm:spPr/>
      <dgm:t>
        <a:bodyPr/>
        <a:lstStyle/>
        <a:p>
          <a:r>
            <a:rPr lang="tr-TR" dirty="0"/>
            <a:t>İzmir</a:t>
          </a:r>
        </a:p>
      </dgm:t>
    </dgm:pt>
    <dgm:pt modelId="{15E4B93D-427A-407C-BF30-1152686A8F18}" type="parTrans" cxnId="{475E3899-EA2F-447C-A0F4-AC8D9DF81597}">
      <dgm:prSet/>
      <dgm:spPr/>
      <dgm:t>
        <a:bodyPr/>
        <a:lstStyle/>
        <a:p>
          <a:endParaRPr lang="tr-TR"/>
        </a:p>
      </dgm:t>
    </dgm:pt>
    <dgm:pt modelId="{C13090B0-C798-441F-A4F1-7EA2C6434E57}" type="sibTrans" cxnId="{475E3899-EA2F-447C-A0F4-AC8D9DF81597}">
      <dgm:prSet/>
      <dgm:spPr/>
      <dgm:t>
        <a:bodyPr/>
        <a:lstStyle/>
        <a:p>
          <a:endParaRPr lang="tr-TR"/>
        </a:p>
      </dgm:t>
    </dgm:pt>
    <dgm:pt modelId="{5E2BFB9E-6603-45A4-85DF-8A60D626D9E2}">
      <dgm:prSet/>
      <dgm:spPr/>
      <dgm:t>
        <a:bodyPr/>
        <a:lstStyle/>
        <a:p>
          <a:r>
            <a:rPr lang="tr-TR" dirty="0"/>
            <a:t>Aydın </a:t>
          </a:r>
        </a:p>
      </dgm:t>
    </dgm:pt>
    <dgm:pt modelId="{34AC5C03-DE8D-4BBA-8611-36D9B06F212E}" type="parTrans" cxnId="{F91A6F54-95D2-49DA-A7A1-508F58585099}">
      <dgm:prSet/>
      <dgm:spPr/>
      <dgm:t>
        <a:bodyPr/>
        <a:lstStyle/>
        <a:p>
          <a:endParaRPr lang="tr-TR"/>
        </a:p>
      </dgm:t>
    </dgm:pt>
    <dgm:pt modelId="{B1D3AB27-3765-43B0-BB80-7E99F5010392}" type="sibTrans" cxnId="{F91A6F54-95D2-49DA-A7A1-508F58585099}">
      <dgm:prSet/>
      <dgm:spPr/>
      <dgm:t>
        <a:bodyPr/>
        <a:lstStyle/>
        <a:p>
          <a:endParaRPr lang="tr-TR"/>
        </a:p>
      </dgm:t>
    </dgm:pt>
    <dgm:pt modelId="{819C9759-FAAA-4956-A8E5-F7C530927B43}">
      <dgm:prSet/>
      <dgm:spPr/>
      <dgm:t>
        <a:bodyPr/>
        <a:lstStyle/>
        <a:p>
          <a:r>
            <a:rPr lang="tr-TR" dirty="0"/>
            <a:t>Denizli</a:t>
          </a:r>
        </a:p>
      </dgm:t>
    </dgm:pt>
    <dgm:pt modelId="{84BCDD06-3CEF-44FD-9C12-0DA0BB1C3773}" type="parTrans" cxnId="{82EBF724-D984-48F1-B4D8-80331DCBCBAB}">
      <dgm:prSet/>
      <dgm:spPr/>
      <dgm:t>
        <a:bodyPr/>
        <a:lstStyle/>
        <a:p>
          <a:endParaRPr lang="tr-TR"/>
        </a:p>
      </dgm:t>
    </dgm:pt>
    <dgm:pt modelId="{4929A602-3ABA-4FDC-B82B-C2498F2C31D5}" type="sibTrans" cxnId="{82EBF724-D984-48F1-B4D8-80331DCBCBAB}">
      <dgm:prSet/>
      <dgm:spPr/>
      <dgm:t>
        <a:bodyPr/>
        <a:lstStyle/>
        <a:p>
          <a:endParaRPr lang="tr-TR"/>
        </a:p>
      </dgm:t>
    </dgm:pt>
    <dgm:pt modelId="{7390FD96-29E8-4ECA-869B-506A3483E410}">
      <dgm:prSet/>
      <dgm:spPr/>
      <dgm:t>
        <a:bodyPr/>
        <a:lstStyle/>
        <a:p>
          <a:r>
            <a:rPr lang="tr-TR" dirty="0"/>
            <a:t>Muğla</a:t>
          </a:r>
        </a:p>
      </dgm:t>
    </dgm:pt>
    <dgm:pt modelId="{2C8315F0-E8A7-4F80-A5AD-828DE14C40AA}" type="parTrans" cxnId="{94222F1C-BBAE-4FC4-9354-EE973496DD0B}">
      <dgm:prSet/>
      <dgm:spPr/>
      <dgm:t>
        <a:bodyPr/>
        <a:lstStyle/>
        <a:p>
          <a:endParaRPr lang="tr-TR"/>
        </a:p>
      </dgm:t>
    </dgm:pt>
    <dgm:pt modelId="{AFCE6EE5-D84D-4D0F-8A71-1B9BA3179B70}" type="sibTrans" cxnId="{94222F1C-BBAE-4FC4-9354-EE973496DD0B}">
      <dgm:prSet/>
      <dgm:spPr/>
      <dgm:t>
        <a:bodyPr/>
        <a:lstStyle/>
        <a:p>
          <a:endParaRPr lang="tr-TR"/>
        </a:p>
      </dgm:t>
    </dgm:pt>
    <dgm:pt modelId="{4A3D75D0-2670-4BB6-9B8A-A18FDC386BFA}">
      <dgm:prSet/>
      <dgm:spPr/>
      <dgm:t>
        <a:bodyPr/>
        <a:lstStyle/>
        <a:p>
          <a:r>
            <a:rPr lang="tr-TR" dirty="0"/>
            <a:t>Manisa</a:t>
          </a:r>
        </a:p>
      </dgm:t>
    </dgm:pt>
    <dgm:pt modelId="{2AA6CE04-0282-42B1-B01A-7653A386EC65}" type="parTrans" cxnId="{AF1FB73E-118A-47DF-853B-C6B36D162A69}">
      <dgm:prSet/>
      <dgm:spPr/>
      <dgm:t>
        <a:bodyPr/>
        <a:lstStyle/>
        <a:p>
          <a:endParaRPr lang="tr-TR"/>
        </a:p>
      </dgm:t>
    </dgm:pt>
    <dgm:pt modelId="{FF948F68-83A3-4227-829F-35C10F62AE78}" type="sibTrans" cxnId="{AF1FB73E-118A-47DF-853B-C6B36D162A69}">
      <dgm:prSet/>
      <dgm:spPr/>
      <dgm:t>
        <a:bodyPr/>
        <a:lstStyle/>
        <a:p>
          <a:endParaRPr lang="tr-TR"/>
        </a:p>
      </dgm:t>
    </dgm:pt>
    <dgm:pt modelId="{AB6E907A-EE96-4EA9-81EC-6366CBAFF775}">
      <dgm:prSet/>
      <dgm:spPr/>
      <dgm:t>
        <a:bodyPr/>
        <a:lstStyle/>
        <a:p>
          <a:r>
            <a:rPr lang="tr-TR" dirty="0" err="1"/>
            <a:t>Afyonkarahisar</a:t>
          </a:r>
          <a:endParaRPr lang="tr-TR" dirty="0"/>
        </a:p>
      </dgm:t>
    </dgm:pt>
    <dgm:pt modelId="{014C5CAE-2CD8-4E18-8347-DDCCCE0A58FE}" type="parTrans" cxnId="{56806462-24C6-4E32-B546-461BBFD3449A}">
      <dgm:prSet/>
      <dgm:spPr/>
      <dgm:t>
        <a:bodyPr/>
        <a:lstStyle/>
        <a:p>
          <a:endParaRPr lang="tr-TR"/>
        </a:p>
      </dgm:t>
    </dgm:pt>
    <dgm:pt modelId="{EB0C1C34-2381-4F02-9A14-B70F0B22697A}" type="sibTrans" cxnId="{56806462-24C6-4E32-B546-461BBFD3449A}">
      <dgm:prSet/>
      <dgm:spPr/>
      <dgm:t>
        <a:bodyPr/>
        <a:lstStyle/>
        <a:p>
          <a:endParaRPr lang="tr-TR"/>
        </a:p>
      </dgm:t>
    </dgm:pt>
    <dgm:pt modelId="{6FE652D2-7E26-4DBE-9491-71F87292E61B}">
      <dgm:prSet/>
      <dgm:spPr/>
      <dgm:t>
        <a:bodyPr/>
        <a:lstStyle/>
        <a:p>
          <a:r>
            <a:rPr lang="tr-TR" dirty="0"/>
            <a:t>Kütahya</a:t>
          </a:r>
        </a:p>
      </dgm:t>
    </dgm:pt>
    <dgm:pt modelId="{C990B1FC-37B8-4192-8D92-2D2ECA1625A6}" type="parTrans" cxnId="{98A07EBA-1A09-42C1-805E-3BD5774179F1}">
      <dgm:prSet/>
      <dgm:spPr/>
      <dgm:t>
        <a:bodyPr/>
        <a:lstStyle/>
        <a:p>
          <a:endParaRPr lang="tr-TR"/>
        </a:p>
      </dgm:t>
    </dgm:pt>
    <dgm:pt modelId="{4B232DD7-5333-42D9-A3B6-395B21387F29}" type="sibTrans" cxnId="{98A07EBA-1A09-42C1-805E-3BD5774179F1}">
      <dgm:prSet/>
      <dgm:spPr/>
      <dgm:t>
        <a:bodyPr/>
        <a:lstStyle/>
        <a:p>
          <a:endParaRPr lang="tr-TR"/>
        </a:p>
      </dgm:t>
    </dgm:pt>
    <dgm:pt modelId="{6D6D1D8E-D5B5-4B7A-AA19-7A3A1A716FB0}">
      <dgm:prSet/>
      <dgm:spPr/>
      <dgm:t>
        <a:bodyPr/>
        <a:lstStyle/>
        <a:p>
          <a:r>
            <a:rPr lang="tr-TR" dirty="0"/>
            <a:t>Uşak</a:t>
          </a:r>
        </a:p>
      </dgm:t>
    </dgm:pt>
    <dgm:pt modelId="{D21A8B23-F737-46C2-A7D0-5A1B8E365076}" type="parTrans" cxnId="{C684C2A4-31E2-4A33-B630-13C1DCB4D264}">
      <dgm:prSet/>
      <dgm:spPr/>
      <dgm:t>
        <a:bodyPr/>
        <a:lstStyle/>
        <a:p>
          <a:endParaRPr lang="tr-TR"/>
        </a:p>
      </dgm:t>
    </dgm:pt>
    <dgm:pt modelId="{4644CB29-BAB8-405E-B742-01B6667494F6}" type="sibTrans" cxnId="{C684C2A4-31E2-4A33-B630-13C1DCB4D264}">
      <dgm:prSet/>
      <dgm:spPr/>
      <dgm:t>
        <a:bodyPr/>
        <a:lstStyle/>
        <a:p>
          <a:endParaRPr lang="tr-TR"/>
        </a:p>
      </dgm:t>
    </dgm:pt>
    <dgm:pt modelId="{718A03B2-8F37-4ED8-B991-47E10E18AD4F}">
      <dgm:prSet/>
      <dgm:spPr/>
      <dgm:t>
        <a:bodyPr/>
        <a:lstStyle/>
        <a:p>
          <a:r>
            <a:rPr lang="tr-TR" dirty="0"/>
            <a:t>Bursa</a:t>
          </a:r>
        </a:p>
      </dgm:t>
    </dgm:pt>
    <dgm:pt modelId="{D832ED07-7067-4328-BB3C-62371A12F3B5}" type="parTrans" cxnId="{950DE52D-B18E-4BF2-8041-158B72B8FF5C}">
      <dgm:prSet/>
      <dgm:spPr/>
      <dgm:t>
        <a:bodyPr/>
        <a:lstStyle/>
        <a:p>
          <a:endParaRPr lang="tr-TR"/>
        </a:p>
      </dgm:t>
    </dgm:pt>
    <dgm:pt modelId="{0BC0FE35-80D0-4386-A4FE-EB4A3E7D5E05}" type="sibTrans" cxnId="{950DE52D-B18E-4BF2-8041-158B72B8FF5C}">
      <dgm:prSet/>
      <dgm:spPr/>
      <dgm:t>
        <a:bodyPr/>
        <a:lstStyle/>
        <a:p>
          <a:endParaRPr lang="tr-TR"/>
        </a:p>
      </dgm:t>
    </dgm:pt>
    <dgm:pt modelId="{F7C9F4C5-58B7-4F15-9E80-E0B7FDF62D57}">
      <dgm:prSet/>
      <dgm:spPr/>
      <dgm:t>
        <a:bodyPr/>
        <a:lstStyle/>
        <a:p>
          <a:r>
            <a:rPr lang="tr-TR" dirty="0"/>
            <a:t>Eskişehir</a:t>
          </a:r>
        </a:p>
      </dgm:t>
    </dgm:pt>
    <dgm:pt modelId="{F130F608-D197-4E6C-B476-9622C18CE1A2}" type="parTrans" cxnId="{D64D80A6-82E0-4897-9B9A-D14FA2BEED91}">
      <dgm:prSet/>
      <dgm:spPr/>
      <dgm:t>
        <a:bodyPr/>
        <a:lstStyle/>
        <a:p>
          <a:endParaRPr lang="tr-TR"/>
        </a:p>
      </dgm:t>
    </dgm:pt>
    <dgm:pt modelId="{4E80C3B9-7FF5-4E22-9134-805D28BADDB0}" type="sibTrans" cxnId="{D64D80A6-82E0-4897-9B9A-D14FA2BEED91}">
      <dgm:prSet/>
      <dgm:spPr/>
      <dgm:t>
        <a:bodyPr/>
        <a:lstStyle/>
        <a:p>
          <a:endParaRPr lang="tr-TR"/>
        </a:p>
      </dgm:t>
    </dgm:pt>
    <dgm:pt modelId="{D97672D2-A07D-4B40-87D6-F6D973A77A2E}">
      <dgm:prSet/>
      <dgm:spPr/>
      <dgm:t>
        <a:bodyPr/>
        <a:lstStyle/>
        <a:p>
          <a:r>
            <a:rPr lang="tr-TR" dirty="0"/>
            <a:t>Bilecik</a:t>
          </a:r>
        </a:p>
      </dgm:t>
    </dgm:pt>
    <dgm:pt modelId="{65A087F4-D77E-4A0E-93F5-282FD8310C29}" type="parTrans" cxnId="{F07105D4-9F64-4FAB-90BE-36E768DB424A}">
      <dgm:prSet/>
      <dgm:spPr/>
      <dgm:t>
        <a:bodyPr/>
        <a:lstStyle/>
        <a:p>
          <a:endParaRPr lang="tr-TR"/>
        </a:p>
      </dgm:t>
    </dgm:pt>
    <dgm:pt modelId="{02610386-B123-44C9-A494-449993E811A1}" type="sibTrans" cxnId="{F07105D4-9F64-4FAB-90BE-36E768DB424A}">
      <dgm:prSet/>
      <dgm:spPr/>
      <dgm:t>
        <a:bodyPr/>
        <a:lstStyle/>
        <a:p>
          <a:endParaRPr lang="tr-TR"/>
        </a:p>
      </dgm:t>
    </dgm:pt>
    <dgm:pt modelId="{F5AC2C6B-AD29-49BF-AB23-BD1E74A9F611}">
      <dgm:prSet/>
      <dgm:spPr/>
      <dgm:t>
        <a:bodyPr/>
        <a:lstStyle/>
        <a:p>
          <a:r>
            <a:rPr lang="tr-TR" dirty="0"/>
            <a:t>Kocaeli</a:t>
          </a:r>
        </a:p>
      </dgm:t>
    </dgm:pt>
    <dgm:pt modelId="{8D226112-3A3A-4698-A59E-600ECECDF4FD}" type="parTrans" cxnId="{7776D524-8CEC-402A-97DF-60511DC30E7E}">
      <dgm:prSet/>
      <dgm:spPr/>
      <dgm:t>
        <a:bodyPr/>
        <a:lstStyle/>
        <a:p>
          <a:endParaRPr lang="tr-TR"/>
        </a:p>
      </dgm:t>
    </dgm:pt>
    <dgm:pt modelId="{5B1B9F35-85B2-44CE-A94D-4A5FC2EA403B}" type="sibTrans" cxnId="{7776D524-8CEC-402A-97DF-60511DC30E7E}">
      <dgm:prSet/>
      <dgm:spPr/>
      <dgm:t>
        <a:bodyPr/>
        <a:lstStyle/>
        <a:p>
          <a:endParaRPr lang="tr-TR"/>
        </a:p>
      </dgm:t>
    </dgm:pt>
    <dgm:pt modelId="{E5D4BA23-BD6C-4DC1-AED3-17A31614696E}">
      <dgm:prSet/>
      <dgm:spPr/>
      <dgm:t>
        <a:bodyPr/>
        <a:lstStyle/>
        <a:p>
          <a:r>
            <a:rPr lang="tr-TR" dirty="0"/>
            <a:t>Sakarya</a:t>
          </a:r>
        </a:p>
      </dgm:t>
    </dgm:pt>
    <dgm:pt modelId="{5A57B65B-212C-48A1-9DBF-D01D13C35976}" type="parTrans" cxnId="{A7D730C6-B1BB-48C7-B29D-F4773F796640}">
      <dgm:prSet/>
      <dgm:spPr/>
      <dgm:t>
        <a:bodyPr/>
        <a:lstStyle/>
        <a:p>
          <a:endParaRPr lang="tr-TR"/>
        </a:p>
      </dgm:t>
    </dgm:pt>
    <dgm:pt modelId="{204257E5-DCE9-49F1-B2F6-AED630B1D0A7}" type="sibTrans" cxnId="{A7D730C6-B1BB-48C7-B29D-F4773F796640}">
      <dgm:prSet/>
      <dgm:spPr/>
      <dgm:t>
        <a:bodyPr/>
        <a:lstStyle/>
        <a:p>
          <a:endParaRPr lang="tr-TR"/>
        </a:p>
      </dgm:t>
    </dgm:pt>
    <dgm:pt modelId="{967C5381-0EB9-459C-A547-B0D2456A9B30}">
      <dgm:prSet/>
      <dgm:spPr/>
      <dgm:t>
        <a:bodyPr/>
        <a:lstStyle/>
        <a:p>
          <a:r>
            <a:rPr lang="tr-TR" dirty="0"/>
            <a:t>Düzce</a:t>
          </a:r>
        </a:p>
      </dgm:t>
    </dgm:pt>
    <dgm:pt modelId="{B7929756-DAF2-405D-9A9E-642344775B27}" type="parTrans" cxnId="{29FB698F-665E-41FD-A0DC-9CC5991ACD39}">
      <dgm:prSet/>
      <dgm:spPr/>
      <dgm:t>
        <a:bodyPr/>
        <a:lstStyle/>
        <a:p>
          <a:endParaRPr lang="tr-TR"/>
        </a:p>
      </dgm:t>
    </dgm:pt>
    <dgm:pt modelId="{C52FF859-07AE-4C64-87C0-F28D73646E84}" type="sibTrans" cxnId="{29FB698F-665E-41FD-A0DC-9CC5991ACD39}">
      <dgm:prSet/>
      <dgm:spPr/>
      <dgm:t>
        <a:bodyPr/>
        <a:lstStyle/>
        <a:p>
          <a:endParaRPr lang="tr-TR"/>
        </a:p>
      </dgm:t>
    </dgm:pt>
    <dgm:pt modelId="{E6CB5488-68A4-4F59-8DE8-A6EF52283EC9}">
      <dgm:prSet/>
      <dgm:spPr/>
      <dgm:t>
        <a:bodyPr/>
        <a:lstStyle/>
        <a:p>
          <a:r>
            <a:rPr lang="tr-TR" dirty="0"/>
            <a:t>Bolu</a:t>
          </a:r>
        </a:p>
      </dgm:t>
    </dgm:pt>
    <dgm:pt modelId="{AF5BE0BC-FFD6-477E-BF85-0F9501E075FC}" type="parTrans" cxnId="{DC9205E9-ED5E-45D3-B10B-A58B001B115C}">
      <dgm:prSet/>
      <dgm:spPr/>
      <dgm:t>
        <a:bodyPr/>
        <a:lstStyle/>
        <a:p>
          <a:endParaRPr lang="tr-TR"/>
        </a:p>
      </dgm:t>
    </dgm:pt>
    <dgm:pt modelId="{5493AB65-9780-43A8-85D2-A106D9CCBEFF}" type="sibTrans" cxnId="{DC9205E9-ED5E-45D3-B10B-A58B001B115C}">
      <dgm:prSet/>
      <dgm:spPr/>
      <dgm:t>
        <a:bodyPr/>
        <a:lstStyle/>
        <a:p>
          <a:endParaRPr lang="tr-TR"/>
        </a:p>
      </dgm:t>
    </dgm:pt>
    <dgm:pt modelId="{7BF0397F-916B-4BE7-9167-5555C7B10F15}">
      <dgm:prSet/>
      <dgm:spPr/>
      <dgm:t>
        <a:bodyPr/>
        <a:lstStyle/>
        <a:p>
          <a:r>
            <a:rPr lang="tr-TR" dirty="0"/>
            <a:t>Yalova</a:t>
          </a:r>
        </a:p>
      </dgm:t>
    </dgm:pt>
    <dgm:pt modelId="{BECB8742-44F7-4C4A-B5F3-832F402226D5}" type="parTrans" cxnId="{3AD28B10-F343-479C-8637-5C83190D9A7E}">
      <dgm:prSet/>
      <dgm:spPr/>
      <dgm:t>
        <a:bodyPr/>
        <a:lstStyle/>
        <a:p>
          <a:endParaRPr lang="tr-TR"/>
        </a:p>
      </dgm:t>
    </dgm:pt>
    <dgm:pt modelId="{A70344DA-662C-49A5-926A-F504030F77BF}" type="sibTrans" cxnId="{3AD28B10-F343-479C-8637-5C83190D9A7E}">
      <dgm:prSet/>
      <dgm:spPr/>
      <dgm:t>
        <a:bodyPr/>
        <a:lstStyle/>
        <a:p>
          <a:endParaRPr lang="tr-TR"/>
        </a:p>
      </dgm:t>
    </dgm:pt>
    <dgm:pt modelId="{7D438475-492A-448E-8B55-1E29F07249EF}" type="pres">
      <dgm:prSet presAssocID="{185AE453-D13C-4C22-9BE2-C5F2634AC1A3}" presName="Name0" presStyleCnt="0">
        <dgm:presLayoutVars>
          <dgm:dir/>
          <dgm:animLvl val="lvl"/>
          <dgm:resizeHandles val="exact"/>
        </dgm:presLayoutVars>
      </dgm:prSet>
      <dgm:spPr/>
    </dgm:pt>
    <dgm:pt modelId="{A7EF60A9-9F84-4EC4-8A47-7F5524EC24C9}" type="pres">
      <dgm:prSet presAssocID="{97EE6CEE-96B0-4E9B-BAB4-22E6592DEBFF}" presName="composite" presStyleCnt="0"/>
      <dgm:spPr/>
    </dgm:pt>
    <dgm:pt modelId="{1D1F3AEB-6ECC-456A-A7EA-2FA1805265A7}" type="pres">
      <dgm:prSet presAssocID="{97EE6CEE-96B0-4E9B-BAB4-22E6592DEBFF}" presName="parTx" presStyleLbl="alignNode1" presStyleIdx="0" presStyleCnt="4">
        <dgm:presLayoutVars>
          <dgm:chMax val="0"/>
          <dgm:chPref val="0"/>
          <dgm:bulletEnabled val="1"/>
        </dgm:presLayoutVars>
      </dgm:prSet>
      <dgm:spPr/>
    </dgm:pt>
    <dgm:pt modelId="{CC6EF307-FFC3-4BF7-879D-BB99A44D3A1A}" type="pres">
      <dgm:prSet presAssocID="{97EE6CEE-96B0-4E9B-BAB4-22E6592DEBFF}" presName="desTx" presStyleLbl="alignAccFollowNode1" presStyleIdx="0" presStyleCnt="4">
        <dgm:presLayoutVars>
          <dgm:bulletEnabled val="1"/>
        </dgm:presLayoutVars>
      </dgm:prSet>
      <dgm:spPr/>
    </dgm:pt>
    <dgm:pt modelId="{8D447EE1-B4A0-4F42-A9E4-E7EDEE12F5D7}" type="pres">
      <dgm:prSet presAssocID="{EA628102-B0C5-4633-B7B3-ECB79CA62875}" presName="space" presStyleCnt="0"/>
      <dgm:spPr/>
    </dgm:pt>
    <dgm:pt modelId="{813B7ABC-9782-438B-9AB8-A803516C627D}" type="pres">
      <dgm:prSet presAssocID="{7B4AB65D-7F67-4E68-8146-B183E3A6ADA2}" presName="composite" presStyleCnt="0"/>
      <dgm:spPr/>
    </dgm:pt>
    <dgm:pt modelId="{A5E175D3-F5CF-4C21-852D-77879705B074}" type="pres">
      <dgm:prSet presAssocID="{7B4AB65D-7F67-4E68-8146-B183E3A6ADA2}" presName="parTx" presStyleLbl="alignNode1" presStyleIdx="1" presStyleCnt="4">
        <dgm:presLayoutVars>
          <dgm:chMax val="0"/>
          <dgm:chPref val="0"/>
          <dgm:bulletEnabled val="1"/>
        </dgm:presLayoutVars>
      </dgm:prSet>
      <dgm:spPr/>
    </dgm:pt>
    <dgm:pt modelId="{AA217179-3D65-44A9-A64E-5F626A3F8F0D}" type="pres">
      <dgm:prSet presAssocID="{7B4AB65D-7F67-4E68-8146-B183E3A6ADA2}" presName="desTx" presStyleLbl="alignAccFollowNode1" presStyleIdx="1" presStyleCnt="4">
        <dgm:presLayoutVars>
          <dgm:bulletEnabled val="1"/>
        </dgm:presLayoutVars>
      </dgm:prSet>
      <dgm:spPr/>
    </dgm:pt>
    <dgm:pt modelId="{70ACA1CE-F3F6-4983-8C39-64C8023C4EE6}" type="pres">
      <dgm:prSet presAssocID="{2108E5BC-25DA-4822-AFED-A77DFD259616}" presName="space" presStyleCnt="0"/>
      <dgm:spPr/>
    </dgm:pt>
    <dgm:pt modelId="{B93BA7AF-458A-4C83-9AA0-BFA3D9D295AD}" type="pres">
      <dgm:prSet presAssocID="{B9B850A4-EC98-46A0-8BB3-A35925D615B5}" presName="composite" presStyleCnt="0"/>
      <dgm:spPr/>
    </dgm:pt>
    <dgm:pt modelId="{F5FDAE20-07B9-4B23-813C-12D4CB4B779B}" type="pres">
      <dgm:prSet presAssocID="{B9B850A4-EC98-46A0-8BB3-A35925D615B5}" presName="parTx" presStyleLbl="alignNode1" presStyleIdx="2" presStyleCnt="4">
        <dgm:presLayoutVars>
          <dgm:chMax val="0"/>
          <dgm:chPref val="0"/>
          <dgm:bulletEnabled val="1"/>
        </dgm:presLayoutVars>
      </dgm:prSet>
      <dgm:spPr/>
    </dgm:pt>
    <dgm:pt modelId="{7C39B923-0E2A-42C4-ACBF-0A0EE37E8477}" type="pres">
      <dgm:prSet presAssocID="{B9B850A4-EC98-46A0-8BB3-A35925D615B5}" presName="desTx" presStyleLbl="alignAccFollowNode1" presStyleIdx="2" presStyleCnt="4">
        <dgm:presLayoutVars>
          <dgm:bulletEnabled val="1"/>
        </dgm:presLayoutVars>
      </dgm:prSet>
      <dgm:spPr/>
    </dgm:pt>
    <dgm:pt modelId="{32738352-F600-4A09-B0DE-AF75727E23E1}" type="pres">
      <dgm:prSet presAssocID="{C1DF613C-F574-4BDA-AAA5-D3FA4985F194}" presName="space" presStyleCnt="0"/>
      <dgm:spPr/>
    </dgm:pt>
    <dgm:pt modelId="{5C4A23F4-E236-4844-A327-2EBF7D445A87}" type="pres">
      <dgm:prSet presAssocID="{0D09CC11-190A-44A9-BFAB-95A68000ED50}" presName="composite" presStyleCnt="0"/>
      <dgm:spPr/>
    </dgm:pt>
    <dgm:pt modelId="{4C5AA435-12F5-4710-B4BB-B721CF85AD49}" type="pres">
      <dgm:prSet presAssocID="{0D09CC11-190A-44A9-BFAB-95A68000ED50}" presName="parTx" presStyleLbl="alignNode1" presStyleIdx="3" presStyleCnt="4">
        <dgm:presLayoutVars>
          <dgm:chMax val="0"/>
          <dgm:chPref val="0"/>
          <dgm:bulletEnabled val="1"/>
        </dgm:presLayoutVars>
      </dgm:prSet>
      <dgm:spPr/>
    </dgm:pt>
    <dgm:pt modelId="{3B738520-8BE7-478A-B4B6-151BBFF5FD64}" type="pres">
      <dgm:prSet presAssocID="{0D09CC11-190A-44A9-BFAB-95A68000ED50}" presName="desTx" presStyleLbl="alignAccFollowNode1" presStyleIdx="3" presStyleCnt="4">
        <dgm:presLayoutVars>
          <dgm:bulletEnabled val="1"/>
        </dgm:presLayoutVars>
      </dgm:prSet>
      <dgm:spPr/>
    </dgm:pt>
  </dgm:ptLst>
  <dgm:cxnLst>
    <dgm:cxn modelId="{47BADA01-96CF-44A5-A503-AFC5B7B3EC01}" type="presOf" srcId="{D7CE64D0-D8F0-4601-B48F-D2EB9CD91CF9}" destId="{AA217179-3D65-44A9-A64E-5F626A3F8F0D}" srcOrd="0" destOrd="4" presId="urn:microsoft.com/office/officeart/2005/8/layout/hList1"/>
    <dgm:cxn modelId="{9F6CFD06-DFC3-46DA-B047-DA91645EAEE9}" type="presOf" srcId="{97EE6CEE-96B0-4E9B-BAB4-22E6592DEBFF}" destId="{1D1F3AEB-6ECC-456A-A7EA-2FA1805265A7}" srcOrd="0" destOrd="0" presId="urn:microsoft.com/office/officeart/2005/8/layout/hList1"/>
    <dgm:cxn modelId="{EA1E8B0F-433F-43E5-AE9B-4FC223C070DC}" srcId="{185AE453-D13C-4C22-9BE2-C5F2634AC1A3}" destId="{B9B850A4-EC98-46A0-8BB3-A35925D615B5}" srcOrd="2" destOrd="0" parTransId="{0CEAABFB-A35E-49F5-A3FE-69305D0EAFBF}" sibTransId="{C1DF613C-F574-4BDA-AAA5-D3FA4985F194}"/>
    <dgm:cxn modelId="{3AD28B10-F343-479C-8637-5C83190D9A7E}" srcId="{0D09CC11-190A-44A9-BFAB-95A68000ED50}" destId="{7BF0397F-916B-4BE7-9167-5555C7B10F15}" srcOrd="7" destOrd="0" parTransId="{BECB8742-44F7-4C4A-B5F3-832F402226D5}" sibTransId="{A70344DA-662C-49A5-926A-F504030F77BF}"/>
    <dgm:cxn modelId="{12764B19-7488-4C40-8393-89494D304FDB}" type="presOf" srcId="{6FE652D2-7E26-4DBE-9491-71F87292E61B}" destId="{7C39B923-0E2A-42C4-ACBF-0A0EE37E8477}" srcOrd="0" destOrd="6" presId="urn:microsoft.com/office/officeart/2005/8/layout/hList1"/>
    <dgm:cxn modelId="{94222F1C-BBAE-4FC4-9354-EE973496DD0B}" srcId="{B9B850A4-EC98-46A0-8BB3-A35925D615B5}" destId="{7390FD96-29E8-4ECA-869B-506A3483E410}" srcOrd="3" destOrd="0" parTransId="{2C8315F0-E8A7-4F80-A5AD-828DE14C40AA}" sibTransId="{AFCE6EE5-D84D-4D0F-8A71-1B9BA3179B70}"/>
    <dgm:cxn modelId="{7776D524-8CEC-402A-97DF-60511DC30E7E}" srcId="{0D09CC11-190A-44A9-BFAB-95A68000ED50}" destId="{F5AC2C6B-AD29-49BF-AB23-BD1E74A9F611}" srcOrd="3" destOrd="0" parTransId="{8D226112-3A3A-4698-A59E-600ECECDF4FD}" sibTransId="{5B1B9F35-85B2-44CE-A94D-4A5FC2EA403B}"/>
    <dgm:cxn modelId="{82EBF724-D984-48F1-B4D8-80331DCBCBAB}" srcId="{B9B850A4-EC98-46A0-8BB3-A35925D615B5}" destId="{819C9759-FAAA-4956-A8E5-F7C530927B43}" srcOrd="2" destOrd="0" parTransId="{84BCDD06-3CEF-44FD-9C12-0DA0BB1C3773}" sibTransId="{4929A602-3ABA-4FDC-B82B-C2498F2C31D5}"/>
    <dgm:cxn modelId="{41867A25-DACC-4F7D-B664-0FD4AAC0F945}" srcId="{185AE453-D13C-4C22-9BE2-C5F2634AC1A3}" destId="{0D09CC11-190A-44A9-BFAB-95A68000ED50}" srcOrd="3" destOrd="0" parTransId="{7163DC00-8399-432C-991F-DF1E68F0EA1D}" sibTransId="{E686B581-682D-4BF9-9FD1-0BED75CE2D86}"/>
    <dgm:cxn modelId="{2E6A792A-4B4A-4F48-A9BA-36F61791F081}" srcId="{7B4AB65D-7F67-4E68-8146-B183E3A6ADA2}" destId="{C67F626D-4A91-46F3-84DB-3251ADDE9D5F}" srcOrd="2" destOrd="0" parTransId="{10F6AB71-158F-4CAB-9BEE-3FC3F2700940}" sibTransId="{022131E6-6728-4B81-A37B-53A9B1C983E7}"/>
    <dgm:cxn modelId="{651EE02B-7B02-4763-9832-45BA1F99A318}" type="presOf" srcId="{6D6D1D8E-D5B5-4B7A-AA19-7A3A1A716FB0}" destId="{7C39B923-0E2A-42C4-ACBF-0A0EE37E8477}" srcOrd="0" destOrd="7" presId="urn:microsoft.com/office/officeart/2005/8/layout/hList1"/>
    <dgm:cxn modelId="{950DE52D-B18E-4BF2-8041-158B72B8FF5C}" srcId="{0D09CC11-190A-44A9-BFAB-95A68000ED50}" destId="{718A03B2-8F37-4ED8-B991-47E10E18AD4F}" srcOrd="0" destOrd="0" parTransId="{D832ED07-7067-4328-BB3C-62371A12F3B5}" sibTransId="{0BC0FE35-80D0-4386-A4FE-EB4A3E7D5E05}"/>
    <dgm:cxn modelId="{AEE90B36-20FF-4CDD-9058-1C8C5FC98390}" type="presOf" srcId="{6BD62710-C08D-44A0-BD5F-8BA557407D27}" destId="{AA217179-3D65-44A9-A64E-5F626A3F8F0D}" srcOrd="0" destOrd="1" presId="urn:microsoft.com/office/officeart/2005/8/layout/hList1"/>
    <dgm:cxn modelId="{AF1FB73E-118A-47DF-853B-C6B36D162A69}" srcId="{B9B850A4-EC98-46A0-8BB3-A35925D615B5}" destId="{4A3D75D0-2670-4BB6-9B8A-A18FDC386BFA}" srcOrd="4" destOrd="0" parTransId="{2AA6CE04-0282-42B1-B01A-7653A386EC65}" sibTransId="{FF948F68-83A3-4227-829F-35C10F62AE78}"/>
    <dgm:cxn modelId="{4266D845-56DC-492C-8F5A-94F40EC41715}" type="presOf" srcId="{9775ECEA-8352-4450-A921-14351135F8BA}" destId="{AA217179-3D65-44A9-A64E-5F626A3F8F0D}" srcOrd="0" destOrd="0" presId="urn:microsoft.com/office/officeart/2005/8/layout/hList1"/>
    <dgm:cxn modelId="{ED009F4A-FC46-48A0-B9CD-E4C44EA170D2}" type="presOf" srcId="{819C9759-FAAA-4956-A8E5-F7C530927B43}" destId="{7C39B923-0E2A-42C4-ACBF-0A0EE37E8477}" srcOrd="0" destOrd="2" presId="urn:microsoft.com/office/officeart/2005/8/layout/hList1"/>
    <dgm:cxn modelId="{F91A6F54-95D2-49DA-A7A1-508F58585099}" srcId="{B9B850A4-EC98-46A0-8BB3-A35925D615B5}" destId="{5E2BFB9E-6603-45A4-85DF-8A60D626D9E2}" srcOrd="1" destOrd="0" parTransId="{34AC5C03-DE8D-4BBA-8611-36D9B06F212E}" sibTransId="{B1D3AB27-3765-43B0-BB80-7E99F5010392}"/>
    <dgm:cxn modelId="{E4A7415E-2D4B-4EDF-BC20-D5A0E623A0DA}" type="presOf" srcId="{E6CB5488-68A4-4F59-8DE8-A6EF52283EC9}" destId="{3B738520-8BE7-478A-B4B6-151BBFF5FD64}" srcOrd="0" destOrd="6" presId="urn:microsoft.com/office/officeart/2005/8/layout/hList1"/>
    <dgm:cxn modelId="{56806462-24C6-4E32-B546-461BBFD3449A}" srcId="{B9B850A4-EC98-46A0-8BB3-A35925D615B5}" destId="{AB6E907A-EE96-4EA9-81EC-6366CBAFF775}" srcOrd="5" destOrd="0" parTransId="{014C5CAE-2CD8-4E18-8347-DDCCCE0A58FE}" sibTransId="{EB0C1C34-2381-4F02-9A14-B70F0B22697A}"/>
    <dgm:cxn modelId="{3C2D3B64-D1E7-4D28-BDAD-068DDB39C6DF}" type="presOf" srcId="{AAD6C2A0-A911-437D-9372-D517D3E35A26}" destId="{AA217179-3D65-44A9-A64E-5F626A3F8F0D}" srcOrd="0" destOrd="3" presId="urn:microsoft.com/office/officeart/2005/8/layout/hList1"/>
    <dgm:cxn modelId="{560C9066-D4B2-45A3-A349-5D7E64A174E0}" type="presOf" srcId="{967C5381-0EB9-459C-A547-B0D2456A9B30}" destId="{3B738520-8BE7-478A-B4B6-151BBFF5FD64}" srcOrd="0" destOrd="5" presId="urn:microsoft.com/office/officeart/2005/8/layout/hList1"/>
    <dgm:cxn modelId="{6904F86D-F85D-4D7E-B8C7-98071FF3DAB0}" type="presOf" srcId="{7B4AB65D-7F67-4E68-8146-B183E3A6ADA2}" destId="{A5E175D3-F5CF-4C21-852D-77879705B074}" srcOrd="0" destOrd="0" presId="urn:microsoft.com/office/officeart/2005/8/layout/hList1"/>
    <dgm:cxn modelId="{01D6C883-56C2-429F-BBF1-A25D3DC30372}" srcId="{7B4AB65D-7F67-4E68-8146-B183E3A6ADA2}" destId="{AAD6C2A0-A911-437D-9372-D517D3E35A26}" srcOrd="3" destOrd="0" parTransId="{6E59A1BC-CD90-46FF-82AB-E84D0FCA2C1E}" sibTransId="{580C9FA0-ADA8-47A9-BA55-ABFE2DB64720}"/>
    <dgm:cxn modelId="{29FB698F-665E-41FD-A0DC-9CC5991ACD39}" srcId="{0D09CC11-190A-44A9-BFAB-95A68000ED50}" destId="{967C5381-0EB9-459C-A547-B0D2456A9B30}" srcOrd="5" destOrd="0" parTransId="{B7929756-DAF2-405D-9A9E-642344775B27}" sibTransId="{C52FF859-07AE-4C64-87C0-F28D73646E84}"/>
    <dgm:cxn modelId="{87E57E92-3AE5-46AA-8ECC-0899D3C51885}" type="presOf" srcId="{718A03B2-8F37-4ED8-B991-47E10E18AD4F}" destId="{3B738520-8BE7-478A-B4B6-151BBFF5FD64}" srcOrd="0" destOrd="0" presId="urn:microsoft.com/office/officeart/2005/8/layout/hList1"/>
    <dgm:cxn modelId="{580DA397-74BE-4811-8124-D9929897A871}" type="presOf" srcId="{E62EE73C-3950-48CF-A21A-895596062708}" destId="{CC6EF307-FFC3-4BF7-879D-BB99A44D3A1A}" srcOrd="0" destOrd="0" presId="urn:microsoft.com/office/officeart/2005/8/layout/hList1"/>
    <dgm:cxn modelId="{475E3899-EA2F-447C-A0F4-AC8D9DF81597}" srcId="{B9B850A4-EC98-46A0-8BB3-A35925D615B5}" destId="{7A90F7F3-B430-4398-895D-D2F8716E2CBB}" srcOrd="0" destOrd="0" parTransId="{15E4B93D-427A-407C-BF30-1152686A8F18}" sibTransId="{C13090B0-C798-441F-A4F1-7EA2C6434E57}"/>
    <dgm:cxn modelId="{21F36B9D-4329-440B-951C-F13F10E6AE2D}" type="presOf" srcId="{C67F626D-4A91-46F3-84DB-3251ADDE9D5F}" destId="{AA217179-3D65-44A9-A64E-5F626A3F8F0D}" srcOrd="0" destOrd="2" presId="urn:microsoft.com/office/officeart/2005/8/layout/hList1"/>
    <dgm:cxn modelId="{4847BC9F-9289-400C-83EB-6009F9BF7663}" srcId="{97EE6CEE-96B0-4E9B-BAB4-22E6592DEBFF}" destId="{E62EE73C-3950-48CF-A21A-895596062708}" srcOrd="0" destOrd="0" parTransId="{59742AFE-0189-4D01-9A78-40315E579E93}" sibTransId="{67846800-580C-4594-A8C8-E0F2C2136FC6}"/>
    <dgm:cxn modelId="{C684C2A4-31E2-4A33-B630-13C1DCB4D264}" srcId="{B9B850A4-EC98-46A0-8BB3-A35925D615B5}" destId="{6D6D1D8E-D5B5-4B7A-AA19-7A3A1A716FB0}" srcOrd="7" destOrd="0" parTransId="{D21A8B23-F737-46C2-A7D0-5A1B8E365076}" sibTransId="{4644CB29-BAB8-405E-B742-01B6667494F6}"/>
    <dgm:cxn modelId="{D64D80A6-82E0-4897-9B9A-D14FA2BEED91}" srcId="{0D09CC11-190A-44A9-BFAB-95A68000ED50}" destId="{F7C9F4C5-58B7-4F15-9E80-E0B7FDF62D57}" srcOrd="1" destOrd="0" parTransId="{F130F608-D197-4E6C-B476-9622C18CE1A2}" sibTransId="{4E80C3B9-7FF5-4E22-9134-805D28BADDB0}"/>
    <dgm:cxn modelId="{B2E25CAA-E340-4A03-ADF4-101C7556460E}" type="presOf" srcId="{4A3D75D0-2670-4BB6-9B8A-A18FDC386BFA}" destId="{7C39B923-0E2A-42C4-ACBF-0A0EE37E8477}" srcOrd="0" destOrd="4" presId="urn:microsoft.com/office/officeart/2005/8/layout/hList1"/>
    <dgm:cxn modelId="{23C40BB6-3222-477E-B564-491AD3EBA37F}" type="presOf" srcId="{D97672D2-A07D-4B40-87D6-F6D973A77A2E}" destId="{3B738520-8BE7-478A-B4B6-151BBFF5FD64}" srcOrd="0" destOrd="2" presId="urn:microsoft.com/office/officeart/2005/8/layout/hList1"/>
    <dgm:cxn modelId="{98A07EBA-1A09-42C1-805E-3BD5774179F1}" srcId="{B9B850A4-EC98-46A0-8BB3-A35925D615B5}" destId="{6FE652D2-7E26-4DBE-9491-71F87292E61B}" srcOrd="6" destOrd="0" parTransId="{C990B1FC-37B8-4192-8D92-2D2ECA1625A6}" sibTransId="{4B232DD7-5333-42D9-A3B6-395B21387F29}"/>
    <dgm:cxn modelId="{B8AA06C0-5EE8-4A3F-AA10-D3E1A52FF430}" type="presOf" srcId="{E5D4BA23-BD6C-4DC1-AED3-17A31614696E}" destId="{3B738520-8BE7-478A-B4B6-151BBFF5FD64}" srcOrd="0" destOrd="4" presId="urn:microsoft.com/office/officeart/2005/8/layout/hList1"/>
    <dgm:cxn modelId="{A6FB45C4-1184-404D-B087-82BF68B45E3C}" type="presOf" srcId="{7A90F7F3-B430-4398-895D-D2F8716E2CBB}" destId="{7C39B923-0E2A-42C4-ACBF-0A0EE37E8477}" srcOrd="0" destOrd="0" presId="urn:microsoft.com/office/officeart/2005/8/layout/hList1"/>
    <dgm:cxn modelId="{A7D730C6-B1BB-48C7-B29D-F4773F796640}" srcId="{0D09CC11-190A-44A9-BFAB-95A68000ED50}" destId="{E5D4BA23-BD6C-4DC1-AED3-17A31614696E}" srcOrd="4" destOrd="0" parTransId="{5A57B65B-212C-48A1-9DBF-D01D13C35976}" sibTransId="{204257E5-DCE9-49F1-B2F6-AED630B1D0A7}"/>
    <dgm:cxn modelId="{07D7ECC6-477D-4E25-9446-BC0B8661A506}" type="presOf" srcId="{5E2BFB9E-6603-45A4-85DF-8A60D626D9E2}" destId="{7C39B923-0E2A-42C4-ACBF-0A0EE37E8477}" srcOrd="0" destOrd="1" presId="urn:microsoft.com/office/officeart/2005/8/layout/hList1"/>
    <dgm:cxn modelId="{86EBF5C6-2ECD-4FC2-8E9D-0B8D49C9330F}" srcId="{7B4AB65D-7F67-4E68-8146-B183E3A6ADA2}" destId="{D7CE64D0-D8F0-4601-B48F-D2EB9CD91CF9}" srcOrd="4" destOrd="0" parTransId="{5C0BF2C1-DB10-4B9C-9B47-7F92BAF1DC14}" sibTransId="{0F1CBC81-2E2D-4370-92CA-D15C0E464346}"/>
    <dgm:cxn modelId="{894498C8-9F96-4957-9ED8-56804C65276C}" srcId="{185AE453-D13C-4C22-9BE2-C5F2634AC1A3}" destId="{7B4AB65D-7F67-4E68-8146-B183E3A6ADA2}" srcOrd="1" destOrd="0" parTransId="{FA689873-069F-4ACB-A7E1-A1FA326C224D}" sibTransId="{2108E5BC-25DA-4822-AFED-A77DFD259616}"/>
    <dgm:cxn modelId="{F07105D4-9F64-4FAB-90BE-36E768DB424A}" srcId="{0D09CC11-190A-44A9-BFAB-95A68000ED50}" destId="{D97672D2-A07D-4B40-87D6-F6D973A77A2E}" srcOrd="2" destOrd="0" parTransId="{65A087F4-D77E-4A0E-93F5-282FD8310C29}" sibTransId="{02610386-B123-44C9-A494-449993E811A1}"/>
    <dgm:cxn modelId="{7BF3EED6-4D6C-43EF-8FA7-FBF6FD4FE44E}" srcId="{7B4AB65D-7F67-4E68-8146-B183E3A6ADA2}" destId="{9775ECEA-8352-4450-A921-14351135F8BA}" srcOrd="0" destOrd="0" parTransId="{F6AA15FD-0045-4E4F-8B5D-543C3095376C}" sibTransId="{5993A530-2B25-41E3-9B87-22E9F96BFAE0}"/>
    <dgm:cxn modelId="{9974A6E0-C249-418F-8707-4E3A2ACAFCA8}" type="presOf" srcId="{7BF0397F-916B-4BE7-9167-5555C7B10F15}" destId="{3B738520-8BE7-478A-B4B6-151BBFF5FD64}" srcOrd="0" destOrd="7" presId="urn:microsoft.com/office/officeart/2005/8/layout/hList1"/>
    <dgm:cxn modelId="{24A21AE6-C54B-49DF-B0E6-7E28706FBF4D}" type="presOf" srcId="{185AE453-D13C-4C22-9BE2-C5F2634AC1A3}" destId="{7D438475-492A-448E-8B55-1E29F07249EF}" srcOrd="0" destOrd="0" presId="urn:microsoft.com/office/officeart/2005/8/layout/hList1"/>
    <dgm:cxn modelId="{5BFFAAE8-3238-4253-97B7-E37782E494FA}" type="presOf" srcId="{7390FD96-29E8-4ECA-869B-506A3483E410}" destId="{7C39B923-0E2A-42C4-ACBF-0A0EE37E8477}" srcOrd="0" destOrd="3" presId="urn:microsoft.com/office/officeart/2005/8/layout/hList1"/>
    <dgm:cxn modelId="{DC9205E9-ED5E-45D3-B10B-A58B001B115C}" srcId="{0D09CC11-190A-44A9-BFAB-95A68000ED50}" destId="{E6CB5488-68A4-4F59-8DE8-A6EF52283EC9}" srcOrd="6" destOrd="0" parTransId="{AF5BE0BC-FFD6-477E-BF85-0F9501E075FC}" sibTransId="{5493AB65-9780-43A8-85D2-A106D9CCBEFF}"/>
    <dgm:cxn modelId="{63AC21EE-1669-4B98-9D11-4B78A46571EB}" srcId="{185AE453-D13C-4C22-9BE2-C5F2634AC1A3}" destId="{97EE6CEE-96B0-4E9B-BAB4-22E6592DEBFF}" srcOrd="0" destOrd="0" parTransId="{AF712545-2FDF-470E-BF02-6F2A38FDBD51}" sibTransId="{EA628102-B0C5-4633-B7B3-ECB79CA62875}"/>
    <dgm:cxn modelId="{AF2A33EF-31C9-4E8C-AE0E-74E9C2857916}" type="presOf" srcId="{F5AC2C6B-AD29-49BF-AB23-BD1E74A9F611}" destId="{3B738520-8BE7-478A-B4B6-151BBFF5FD64}" srcOrd="0" destOrd="3" presId="urn:microsoft.com/office/officeart/2005/8/layout/hList1"/>
    <dgm:cxn modelId="{850873F2-9A89-4F52-A931-B15BDE3A71C4}" type="presOf" srcId="{B9B850A4-EC98-46A0-8BB3-A35925D615B5}" destId="{F5FDAE20-07B9-4B23-813C-12D4CB4B779B}" srcOrd="0" destOrd="0" presId="urn:microsoft.com/office/officeart/2005/8/layout/hList1"/>
    <dgm:cxn modelId="{2BC449F4-331F-45DD-A5FF-F16E76AC42EC}" type="presOf" srcId="{AB6E907A-EE96-4EA9-81EC-6366CBAFF775}" destId="{7C39B923-0E2A-42C4-ACBF-0A0EE37E8477}" srcOrd="0" destOrd="5" presId="urn:microsoft.com/office/officeart/2005/8/layout/hList1"/>
    <dgm:cxn modelId="{6C0BAAF5-6463-4A0E-AC94-97BBEE79E76C}" type="presOf" srcId="{F7C9F4C5-58B7-4F15-9E80-E0B7FDF62D57}" destId="{3B738520-8BE7-478A-B4B6-151BBFF5FD64}" srcOrd="0" destOrd="1" presId="urn:microsoft.com/office/officeart/2005/8/layout/hList1"/>
    <dgm:cxn modelId="{278361FA-39C5-406B-97E2-DA9C2463A171}" type="presOf" srcId="{0D09CC11-190A-44A9-BFAB-95A68000ED50}" destId="{4C5AA435-12F5-4710-B4BB-B721CF85AD49}" srcOrd="0" destOrd="0" presId="urn:microsoft.com/office/officeart/2005/8/layout/hList1"/>
    <dgm:cxn modelId="{4A5288FA-6F4A-4189-B7DA-3BC595366F98}" srcId="{7B4AB65D-7F67-4E68-8146-B183E3A6ADA2}" destId="{6BD62710-C08D-44A0-BD5F-8BA557407D27}" srcOrd="1" destOrd="0" parTransId="{E4D1033C-530F-4B2E-B407-4C52C12FDE3F}" sibTransId="{19F7D863-28DB-4337-9851-51DB8D38E432}"/>
    <dgm:cxn modelId="{4FBC8FB6-3735-41E0-A735-EAE6F4DBA817}" type="presParOf" srcId="{7D438475-492A-448E-8B55-1E29F07249EF}" destId="{A7EF60A9-9F84-4EC4-8A47-7F5524EC24C9}" srcOrd="0" destOrd="0" presId="urn:microsoft.com/office/officeart/2005/8/layout/hList1"/>
    <dgm:cxn modelId="{DD2B3BB7-C07F-4C6C-9BD3-CBAB8B151640}" type="presParOf" srcId="{A7EF60A9-9F84-4EC4-8A47-7F5524EC24C9}" destId="{1D1F3AEB-6ECC-456A-A7EA-2FA1805265A7}" srcOrd="0" destOrd="0" presId="urn:microsoft.com/office/officeart/2005/8/layout/hList1"/>
    <dgm:cxn modelId="{052565BE-3A08-4B5E-83B7-7FD2C2C906C3}" type="presParOf" srcId="{A7EF60A9-9F84-4EC4-8A47-7F5524EC24C9}" destId="{CC6EF307-FFC3-4BF7-879D-BB99A44D3A1A}" srcOrd="1" destOrd="0" presId="urn:microsoft.com/office/officeart/2005/8/layout/hList1"/>
    <dgm:cxn modelId="{9B602F3F-3384-4BBA-8DE1-DAEFCA2BC89A}" type="presParOf" srcId="{7D438475-492A-448E-8B55-1E29F07249EF}" destId="{8D447EE1-B4A0-4F42-A9E4-E7EDEE12F5D7}" srcOrd="1" destOrd="0" presId="urn:microsoft.com/office/officeart/2005/8/layout/hList1"/>
    <dgm:cxn modelId="{C852EB07-282B-40A8-B3A1-053B2B3F959B}" type="presParOf" srcId="{7D438475-492A-448E-8B55-1E29F07249EF}" destId="{813B7ABC-9782-438B-9AB8-A803516C627D}" srcOrd="2" destOrd="0" presId="urn:microsoft.com/office/officeart/2005/8/layout/hList1"/>
    <dgm:cxn modelId="{02D14375-999F-46F4-B4B7-9E980C2B78C4}" type="presParOf" srcId="{813B7ABC-9782-438B-9AB8-A803516C627D}" destId="{A5E175D3-F5CF-4C21-852D-77879705B074}" srcOrd="0" destOrd="0" presId="urn:microsoft.com/office/officeart/2005/8/layout/hList1"/>
    <dgm:cxn modelId="{F45F5882-F4CD-49C6-A8F9-AEA5578D8F34}" type="presParOf" srcId="{813B7ABC-9782-438B-9AB8-A803516C627D}" destId="{AA217179-3D65-44A9-A64E-5F626A3F8F0D}" srcOrd="1" destOrd="0" presId="urn:microsoft.com/office/officeart/2005/8/layout/hList1"/>
    <dgm:cxn modelId="{A91D0D78-2D06-4743-AB0B-66D7655CEC63}" type="presParOf" srcId="{7D438475-492A-448E-8B55-1E29F07249EF}" destId="{70ACA1CE-F3F6-4983-8C39-64C8023C4EE6}" srcOrd="3" destOrd="0" presId="urn:microsoft.com/office/officeart/2005/8/layout/hList1"/>
    <dgm:cxn modelId="{D4F67153-4024-49AC-B0FB-FEFDED074EEE}" type="presParOf" srcId="{7D438475-492A-448E-8B55-1E29F07249EF}" destId="{B93BA7AF-458A-4C83-9AA0-BFA3D9D295AD}" srcOrd="4" destOrd="0" presId="urn:microsoft.com/office/officeart/2005/8/layout/hList1"/>
    <dgm:cxn modelId="{AA44E74F-C698-4872-B344-AE6D5BD15D00}" type="presParOf" srcId="{B93BA7AF-458A-4C83-9AA0-BFA3D9D295AD}" destId="{F5FDAE20-07B9-4B23-813C-12D4CB4B779B}" srcOrd="0" destOrd="0" presId="urn:microsoft.com/office/officeart/2005/8/layout/hList1"/>
    <dgm:cxn modelId="{944DBE34-AD7E-44D2-8DF5-58D84DC03959}" type="presParOf" srcId="{B93BA7AF-458A-4C83-9AA0-BFA3D9D295AD}" destId="{7C39B923-0E2A-42C4-ACBF-0A0EE37E8477}" srcOrd="1" destOrd="0" presId="urn:microsoft.com/office/officeart/2005/8/layout/hList1"/>
    <dgm:cxn modelId="{96A419B4-8181-451B-8FCE-1E81ABB4594C}" type="presParOf" srcId="{7D438475-492A-448E-8B55-1E29F07249EF}" destId="{32738352-F600-4A09-B0DE-AF75727E23E1}" srcOrd="5" destOrd="0" presId="urn:microsoft.com/office/officeart/2005/8/layout/hList1"/>
    <dgm:cxn modelId="{2002E5E8-E89F-4901-AC17-1103E0961F6B}" type="presParOf" srcId="{7D438475-492A-448E-8B55-1E29F07249EF}" destId="{5C4A23F4-E236-4844-A327-2EBF7D445A87}" srcOrd="6" destOrd="0" presId="urn:microsoft.com/office/officeart/2005/8/layout/hList1"/>
    <dgm:cxn modelId="{848F1030-A011-43F2-86D3-B352C4610611}" type="presParOf" srcId="{5C4A23F4-E236-4844-A327-2EBF7D445A87}" destId="{4C5AA435-12F5-4710-B4BB-B721CF85AD49}" srcOrd="0" destOrd="0" presId="urn:microsoft.com/office/officeart/2005/8/layout/hList1"/>
    <dgm:cxn modelId="{9BE08EE6-0375-47A4-B957-FE084460AC6A}" type="presParOf" srcId="{5C4A23F4-E236-4844-A327-2EBF7D445A87}" destId="{3B738520-8BE7-478A-B4B6-151BBFF5FD6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85AE453-D13C-4C22-9BE2-C5F2634AC1A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20AC8409-265C-40DE-9C63-B60DE35948C4}">
      <dgm:prSet phldrT="[Metin]"/>
      <dgm:spPr/>
      <dgm:t>
        <a:bodyPr/>
        <a:lstStyle/>
        <a:p>
          <a:r>
            <a:rPr lang="tr-TR" dirty="0"/>
            <a:t>Batı Anadolu</a:t>
          </a:r>
        </a:p>
      </dgm:t>
    </dgm:pt>
    <dgm:pt modelId="{D3885DAF-D079-4FC8-9EDD-3325D816EAB3}" type="parTrans" cxnId="{3ECADF76-32D0-4457-B6B4-A47B21CB410E}">
      <dgm:prSet/>
      <dgm:spPr/>
      <dgm:t>
        <a:bodyPr/>
        <a:lstStyle/>
        <a:p>
          <a:endParaRPr lang="tr-TR"/>
        </a:p>
      </dgm:t>
    </dgm:pt>
    <dgm:pt modelId="{EDDD2199-3720-493B-A8BA-336D9EEE5AE1}" type="sibTrans" cxnId="{3ECADF76-32D0-4457-B6B4-A47B21CB410E}">
      <dgm:prSet/>
      <dgm:spPr/>
      <dgm:t>
        <a:bodyPr/>
        <a:lstStyle/>
        <a:p>
          <a:endParaRPr lang="tr-TR"/>
        </a:p>
      </dgm:t>
    </dgm:pt>
    <dgm:pt modelId="{BFB91160-E216-4AAC-97CF-A82C05697714}">
      <dgm:prSet phldrT="[Metin]"/>
      <dgm:spPr/>
      <dgm:t>
        <a:bodyPr/>
        <a:lstStyle/>
        <a:p>
          <a:r>
            <a:rPr lang="tr-TR" dirty="0"/>
            <a:t>Akdeniz</a:t>
          </a:r>
        </a:p>
      </dgm:t>
    </dgm:pt>
    <dgm:pt modelId="{337ECEAD-CF72-4AFE-A955-42B734A864C2}" type="parTrans" cxnId="{55682119-4FE2-4703-B128-39C3DBF018B0}">
      <dgm:prSet/>
      <dgm:spPr/>
      <dgm:t>
        <a:bodyPr/>
        <a:lstStyle/>
        <a:p>
          <a:endParaRPr lang="tr-TR"/>
        </a:p>
      </dgm:t>
    </dgm:pt>
    <dgm:pt modelId="{2EF8D9E3-D0CD-470D-95FE-7C7AFFB4E89B}" type="sibTrans" cxnId="{55682119-4FE2-4703-B128-39C3DBF018B0}">
      <dgm:prSet/>
      <dgm:spPr/>
      <dgm:t>
        <a:bodyPr/>
        <a:lstStyle/>
        <a:p>
          <a:endParaRPr lang="tr-TR"/>
        </a:p>
      </dgm:t>
    </dgm:pt>
    <dgm:pt modelId="{81D12E13-7EF6-4733-8DE0-67D5DF966657}">
      <dgm:prSet phldrT="[Metin]"/>
      <dgm:spPr/>
      <dgm:t>
        <a:bodyPr/>
        <a:lstStyle/>
        <a:p>
          <a:r>
            <a:rPr lang="tr-TR" dirty="0"/>
            <a:t>Orta Anadolu</a:t>
          </a:r>
        </a:p>
      </dgm:t>
    </dgm:pt>
    <dgm:pt modelId="{F3C4E687-84D3-44E4-8F0D-B0853735BB3D}" type="parTrans" cxnId="{64D41C0D-E26E-4EB7-B8D7-E2A94DC72A8B}">
      <dgm:prSet/>
      <dgm:spPr/>
      <dgm:t>
        <a:bodyPr/>
        <a:lstStyle/>
        <a:p>
          <a:endParaRPr lang="tr-TR"/>
        </a:p>
      </dgm:t>
    </dgm:pt>
    <dgm:pt modelId="{BB628229-DACB-47D4-B916-468C1A9F2FD8}" type="sibTrans" cxnId="{64D41C0D-E26E-4EB7-B8D7-E2A94DC72A8B}">
      <dgm:prSet/>
      <dgm:spPr/>
      <dgm:t>
        <a:bodyPr/>
        <a:lstStyle/>
        <a:p>
          <a:endParaRPr lang="tr-TR"/>
        </a:p>
      </dgm:t>
    </dgm:pt>
    <dgm:pt modelId="{21200B57-44CC-4376-9E54-47671BECBC6C}">
      <dgm:prSet phldrT="[Metin]"/>
      <dgm:spPr/>
      <dgm:t>
        <a:bodyPr/>
        <a:lstStyle/>
        <a:p>
          <a:r>
            <a:rPr lang="tr-TR" dirty="0"/>
            <a:t>Batı Karadeniz</a:t>
          </a:r>
        </a:p>
      </dgm:t>
    </dgm:pt>
    <dgm:pt modelId="{2ED003A7-1C84-43F9-8D53-0784B9679932}" type="parTrans" cxnId="{209E9C3D-5F02-4C2B-A86E-331CA1739F2A}">
      <dgm:prSet/>
      <dgm:spPr/>
      <dgm:t>
        <a:bodyPr/>
        <a:lstStyle/>
        <a:p>
          <a:endParaRPr lang="tr-TR"/>
        </a:p>
      </dgm:t>
    </dgm:pt>
    <dgm:pt modelId="{760BAA6D-F1D0-4FEC-95DE-757787C9D89C}" type="sibTrans" cxnId="{209E9C3D-5F02-4C2B-A86E-331CA1739F2A}">
      <dgm:prSet/>
      <dgm:spPr/>
      <dgm:t>
        <a:bodyPr/>
        <a:lstStyle/>
        <a:p>
          <a:endParaRPr lang="tr-TR"/>
        </a:p>
      </dgm:t>
    </dgm:pt>
    <dgm:pt modelId="{A447D9CA-66B9-4446-A0D8-E23B3070548C}">
      <dgm:prSet/>
      <dgm:spPr/>
      <dgm:t>
        <a:bodyPr/>
        <a:lstStyle/>
        <a:p>
          <a:r>
            <a:rPr lang="tr-TR" dirty="0"/>
            <a:t>Ankara</a:t>
          </a:r>
        </a:p>
      </dgm:t>
    </dgm:pt>
    <dgm:pt modelId="{33115DF1-50BC-4FCB-A995-584F017ECA1A}" type="parTrans" cxnId="{43DA25C8-C94A-4DA8-92B2-362AD1A82206}">
      <dgm:prSet/>
      <dgm:spPr/>
      <dgm:t>
        <a:bodyPr/>
        <a:lstStyle/>
        <a:p>
          <a:endParaRPr lang="tr-TR"/>
        </a:p>
      </dgm:t>
    </dgm:pt>
    <dgm:pt modelId="{A4A80F2C-132F-4F15-9D6D-6BB666C5BB44}" type="sibTrans" cxnId="{43DA25C8-C94A-4DA8-92B2-362AD1A82206}">
      <dgm:prSet/>
      <dgm:spPr/>
      <dgm:t>
        <a:bodyPr/>
        <a:lstStyle/>
        <a:p>
          <a:endParaRPr lang="tr-TR"/>
        </a:p>
      </dgm:t>
    </dgm:pt>
    <dgm:pt modelId="{072FDAF8-AE5D-4BB3-A7E5-0178FD7BA9A5}">
      <dgm:prSet/>
      <dgm:spPr/>
      <dgm:t>
        <a:bodyPr/>
        <a:lstStyle/>
        <a:p>
          <a:r>
            <a:rPr lang="tr-TR" dirty="0"/>
            <a:t>Konya</a:t>
          </a:r>
        </a:p>
      </dgm:t>
    </dgm:pt>
    <dgm:pt modelId="{51314CF3-63AA-4605-A1FD-C5BE314B9CC4}" type="parTrans" cxnId="{F1E99100-EC7A-423E-97CD-DFF52E1B8EE0}">
      <dgm:prSet/>
      <dgm:spPr/>
      <dgm:t>
        <a:bodyPr/>
        <a:lstStyle/>
        <a:p>
          <a:endParaRPr lang="tr-TR"/>
        </a:p>
      </dgm:t>
    </dgm:pt>
    <dgm:pt modelId="{BB603496-1AC7-413D-AE49-FFCE10E8B30F}" type="sibTrans" cxnId="{F1E99100-EC7A-423E-97CD-DFF52E1B8EE0}">
      <dgm:prSet/>
      <dgm:spPr/>
      <dgm:t>
        <a:bodyPr/>
        <a:lstStyle/>
        <a:p>
          <a:endParaRPr lang="tr-TR"/>
        </a:p>
      </dgm:t>
    </dgm:pt>
    <dgm:pt modelId="{2DD44581-1528-4B24-B9A8-32D04B3C2B25}">
      <dgm:prSet/>
      <dgm:spPr/>
      <dgm:t>
        <a:bodyPr/>
        <a:lstStyle/>
        <a:p>
          <a:r>
            <a:rPr lang="tr-TR" dirty="0"/>
            <a:t>Karaman</a:t>
          </a:r>
        </a:p>
      </dgm:t>
    </dgm:pt>
    <dgm:pt modelId="{3E7786A0-482B-4D84-8645-965F0C4A40AA}" type="parTrans" cxnId="{AF844F6F-8D78-4BAE-8652-3207F8ACB8D3}">
      <dgm:prSet/>
      <dgm:spPr/>
      <dgm:t>
        <a:bodyPr/>
        <a:lstStyle/>
        <a:p>
          <a:endParaRPr lang="tr-TR"/>
        </a:p>
      </dgm:t>
    </dgm:pt>
    <dgm:pt modelId="{1C0C9366-0FE6-4ECB-B124-D22B7F4F9CB2}" type="sibTrans" cxnId="{AF844F6F-8D78-4BAE-8652-3207F8ACB8D3}">
      <dgm:prSet/>
      <dgm:spPr/>
      <dgm:t>
        <a:bodyPr/>
        <a:lstStyle/>
        <a:p>
          <a:endParaRPr lang="tr-TR"/>
        </a:p>
      </dgm:t>
    </dgm:pt>
    <dgm:pt modelId="{307051B7-2945-4EB0-9A8D-464730AFD3E2}">
      <dgm:prSet/>
      <dgm:spPr/>
      <dgm:t>
        <a:bodyPr/>
        <a:lstStyle/>
        <a:p>
          <a:r>
            <a:rPr lang="tr-TR" dirty="0"/>
            <a:t>Antalya</a:t>
          </a:r>
        </a:p>
      </dgm:t>
    </dgm:pt>
    <dgm:pt modelId="{94EF1E8C-FE6C-4705-8C94-FB76D98C04C2}" type="parTrans" cxnId="{3FAE9EDE-BC09-49F6-A700-5FF927EC2A1C}">
      <dgm:prSet/>
      <dgm:spPr/>
      <dgm:t>
        <a:bodyPr/>
        <a:lstStyle/>
        <a:p>
          <a:endParaRPr lang="tr-TR"/>
        </a:p>
      </dgm:t>
    </dgm:pt>
    <dgm:pt modelId="{301C49E5-92B4-45AF-B363-9D4195C61803}" type="sibTrans" cxnId="{3FAE9EDE-BC09-49F6-A700-5FF927EC2A1C}">
      <dgm:prSet/>
      <dgm:spPr/>
      <dgm:t>
        <a:bodyPr/>
        <a:lstStyle/>
        <a:p>
          <a:endParaRPr lang="tr-TR"/>
        </a:p>
      </dgm:t>
    </dgm:pt>
    <dgm:pt modelId="{0D106564-65FE-4FF7-9CA7-797C2A32C75D}">
      <dgm:prSet/>
      <dgm:spPr/>
      <dgm:t>
        <a:bodyPr/>
        <a:lstStyle/>
        <a:p>
          <a:r>
            <a:rPr lang="tr-TR" dirty="0"/>
            <a:t>Isparta</a:t>
          </a:r>
        </a:p>
      </dgm:t>
    </dgm:pt>
    <dgm:pt modelId="{A843F629-F735-4DA2-8C07-031B61677EF3}" type="parTrans" cxnId="{B2865C76-A49A-43E7-80AA-3D4AD59F17C9}">
      <dgm:prSet/>
      <dgm:spPr/>
      <dgm:t>
        <a:bodyPr/>
        <a:lstStyle/>
        <a:p>
          <a:endParaRPr lang="tr-TR"/>
        </a:p>
      </dgm:t>
    </dgm:pt>
    <dgm:pt modelId="{BF2171FB-89F3-429C-BEE5-C1D35D1E1CF9}" type="sibTrans" cxnId="{B2865C76-A49A-43E7-80AA-3D4AD59F17C9}">
      <dgm:prSet/>
      <dgm:spPr/>
      <dgm:t>
        <a:bodyPr/>
        <a:lstStyle/>
        <a:p>
          <a:endParaRPr lang="tr-TR"/>
        </a:p>
      </dgm:t>
    </dgm:pt>
    <dgm:pt modelId="{B13C5A09-B8AA-4AD8-8C56-7DCE1E145336}">
      <dgm:prSet/>
      <dgm:spPr/>
      <dgm:t>
        <a:bodyPr/>
        <a:lstStyle/>
        <a:p>
          <a:r>
            <a:rPr lang="tr-TR" dirty="0"/>
            <a:t>Burdur</a:t>
          </a:r>
        </a:p>
      </dgm:t>
    </dgm:pt>
    <dgm:pt modelId="{471A2EF9-D008-472B-A09B-28FC914736D0}" type="parTrans" cxnId="{A5F3D65E-4EC5-4997-8438-57D6FE0F85A9}">
      <dgm:prSet/>
      <dgm:spPr/>
      <dgm:t>
        <a:bodyPr/>
        <a:lstStyle/>
        <a:p>
          <a:endParaRPr lang="tr-TR"/>
        </a:p>
      </dgm:t>
    </dgm:pt>
    <dgm:pt modelId="{05BA91DC-3C7D-4D42-AE3D-365725FC6179}" type="sibTrans" cxnId="{A5F3D65E-4EC5-4997-8438-57D6FE0F85A9}">
      <dgm:prSet/>
      <dgm:spPr/>
      <dgm:t>
        <a:bodyPr/>
        <a:lstStyle/>
        <a:p>
          <a:endParaRPr lang="tr-TR"/>
        </a:p>
      </dgm:t>
    </dgm:pt>
    <dgm:pt modelId="{FE1AA729-2214-403A-A779-63BEA8131C02}">
      <dgm:prSet/>
      <dgm:spPr/>
      <dgm:t>
        <a:bodyPr/>
        <a:lstStyle/>
        <a:p>
          <a:r>
            <a:rPr lang="tr-TR" dirty="0"/>
            <a:t>Adana</a:t>
          </a:r>
        </a:p>
      </dgm:t>
    </dgm:pt>
    <dgm:pt modelId="{132D2C33-7C0C-4017-9128-DB98E28BC856}" type="parTrans" cxnId="{38499E30-CF97-4194-B06A-70A2D3CC6D7E}">
      <dgm:prSet/>
      <dgm:spPr/>
      <dgm:t>
        <a:bodyPr/>
        <a:lstStyle/>
        <a:p>
          <a:endParaRPr lang="tr-TR"/>
        </a:p>
      </dgm:t>
    </dgm:pt>
    <dgm:pt modelId="{D08278DA-2D4F-4A83-AF4D-6C8D844E586A}" type="sibTrans" cxnId="{38499E30-CF97-4194-B06A-70A2D3CC6D7E}">
      <dgm:prSet/>
      <dgm:spPr/>
      <dgm:t>
        <a:bodyPr/>
        <a:lstStyle/>
        <a:p>
          <a:endParaRPr lang="tr-TR"/>
        </a:p>
      </dgm:t>
    </dgm:pt>
    <dgm:pt modelId="{FE741B0C-E691-4E44-B957-D60DBF05D1EB}">
      <dgm:prSet/>
      <dgm:spPr/>
      <dgm:t>
        <a:bodyPr/>
        <a:lstStyle/>
        <a:p>
          <a:r>
            <a:rPr lang="tr-TR" dirty="0"/>
            <a:t>Mersin</a:t>
          </a:r>
        </a:p>
      </dgm:t>
    </dgm:pt>
    <dgm:pt modelId="{382A6BA1-1F4C-41B7-B1D9-85A299037188}" type="parTrans" cxnId="{5224031B-23A5-47B4-A996-281401CA78D7}">
      <dgm:prSet/>
      <dgm:spPr/>
      <dgm:t>
        <a:bodyPr/>
        <a:lstStyle/>
        <a:p>
          <a:endParaRPr lang="tr-TR"/>
        </a:p>
      </dgm:t>
    </dgm:pt>
    <dgm:pt modelId="{C183EB96-A3F0-4376-9215-A5B08639D3ED}" type="sibTrans" cxnId="{5224031B-23A5-47B4-A996-281401CA78D7}">
      <dgm:prSet/>
      <dgm:spPr/>
      <dgm:t>
        <a:bodyPr/>
        <a:lstStyle/>
        <a:p>
          <a:endParaRPr lang="tr-TR"/>
        </a:p>
      </dgm:t>
    </dgm:pt>
    <dgm:pt modelId="{0010F4EF-57DE-47E3-8E5F-96DF3BF7661A}">
      <dgm:prSet/>
      <dgm:spPr/>
      <dgm:t>
        <a:bodyPr/>
        <a:lstStyle/>
        <a:p>
          <a:r>
            <a:rPr lang="tr-TR" dirty="0"/>
            <a:t>Hatay</a:t>
          </a:r>
        </a:p>
      </dgm:t>
    </dgm:pt>
    <dgm:pt modelId="{827A14BC-93F8-4DB1-AE4C-0744DDC16850}" type="parTrans" cxnId="{680E0DC9-B0B4-4F8C-BBB4-024E66414684}">
      <dgm:prSet/>
      <dgm:spPr/>
      <dgm:t>
        <a:bodyPr/>
        <a:lstStyle/>
        <a:p>
          <a:endParaRPr lang="tr-TR"/>
        </a:p>
      </dgm:t>
    </dgm:pt>
    <dgm:pt modelId="{0B0F3959-D469-499F-B65C-FC1A53D05C5A}" type="sibTrans" cxnId="{680E0DC9-B0B4-4F8C-BBB4-024E66414684}">
      <dgm:prSet/>
      <dgm:spPr/>
      <dgm:t>
        <a:bodyPr/>
        <a:lstStyle/>
        <a:p>
          <a:endParaRPr lang="tr-TR"/>
        </a:p>
      </dgm:t>
    </dgm:pt>
    <dgm:pt modelId="{568DED87-1174-4828-91C9-80AF501986EE}">
      <dgm:prSet/>
      <dgm:spPr/>
      <dgm:t>
        <a:bodyPr/>
        <a:lstStyle/>
        <a:p>
          <a:r>
            <a:rPr lang="tr-TR" dirty="0"/>
            <a:t>Kahramanmaraş</a:t>
          </a:r>
        </a:p>
      </dgm:t>
    </dgm:pt>
    <dgm:pt modelId="{E563B424-A1BE-4ABF-B3D2-9CF2DEC27DE6}" type="parTrans" cxnId="{A392AD34-E3B7-4D0C-B1A6-CBAAE3F72A37}">
      <dgm:prSet/>
      <dgm:spPr/>
      <dgm:t>
        <a:bodyPr/>
        <a:lstStyle/>
        <a:p>
          <a:endParaRPr lang="tr-TR"/>
        </a:p>
      </dgm:t>
    </dgm:pt>
    <dgm:pt modelId="{DEAFA344-6188-4F56-9BAF-E4734EE316C2}" type="sibTrans" cxnId="{A392AD34-E3B7-4D0C-B1A6-CBAAE3F72A37}">
      <dgm:prSet/>
      <dgm:spPr/>
      <dgm:t>
        <a:bodyPr/>
        <a:lstStyle/>
        <a:p>
          <a:endParaRPr lang="tr-TR"/>
        </a:p>
      </dgm:t>
    </dgm:pt>
    <dgm:pt modelId="{8C79E73F-0ED9-4AC9-87AC-D4D16C3F9E7E}">
      <dgm:prSet/>
      <dgm:spPr/>
      <dgm:t>
        <a:bodyPr/>
        <a:lstStyle/>
        <a:p>
          <a:r>
            <a:rPr lang="tr-TR" dirty="0"/>
            <a:t>Osmaniye</a:t>
          </a:r>
        </a:p>
      </dgm:t>
    </dgm:pt>
    <dgm:pt modelId="{4C251B2A-1772-491F-AD21-A9626B01DAC6}" type="parTrans" cxnId="{B207748E-0BF3-4637-BB46-561428C48275}">
      <dgm:prSet/>
      <dgm:spPr/>
      <dgm:t>
        <a:bodyPr/>
        <a:lstStyle/>
        <a:p>
          <a:endParaRPr lang="tr-TR"/>
        </a:p>
      </dgm:t>
    </dgm:pt>
    <dgm:pt modelId="{E3CBD235-4FB6-49C8-B7CD-62A54954757A}" type="sibTrans" cxnId="{B207748E-0BF3-4637-BB46-561428C48275}">
      <dgm:prSet/>
      <dgm:spPr/>
      <dgm:t>
        <a:bodyPr/>
        <a:lstStyle/>
        <a:p>
          <a:endParaRPr lang="tr-TR"/>
        </a:p>
      </dgm:t>
    </dgm:pt>
    <dgm:pt modelId="{E3C1777A-D593-4DAD-9DAE-358E5630209A}">
      <dgm:prSet/>
      <dgm:spPr/>
      <dgm:t>
        <a:bodyPr/>
        <a:lstStyle/>
        <a:p>
          <a:r>
            <a:rPr lang="tr-TR" dirty="0"/>
            <a:t>Kırıkkale</a:t>
          </a:r>
        </a:p>
      </dgm:t>
    </dgm:pt>
    <dgm:pt modelId="{1A30D033-568A-4B7F-BFAC-AFE6F630FCA8}" type="parTrans" cxnId="{24B7F049-065B-4694-8119-964699A89E16}">
      <dgm:prSet/>
      <dgm:spPr/>
      <dgm:t>
        <a:bodyPr/>
        <a:lstStyle/>
        <a:p>
          <a:endParaRPr lang="tr-TR"/>
        </a:p>
      </dgm:t>
    </dgm:pt>
    <dgm:pt modelId="{4C9F5CB1-71FC-4809-BBA4-C4B4C2B6EAB3}" type="sibTrans" cxnId="{24B7F049-065B-4694-8119-964699A89E16}">
      <dgm:prSet/>
      <dgm:spPr/>
      <dgm:t>
        <a:bodyPr/>
        <a:lstStyle/>
        <a:p>
          <a:endParaRPr lang="tr-TR"/>
        </a:p>
      </dgm:t>
    </dgm:pt>
    <dgm:pt modelId="{2C0FD883-D705-4152-BA20-758F008F9120}">
      <dgm:prSet/>
      <dgm:spPr/>
      <dgm:t>
        <a:bodyPr/>
        <a:lstStyle/>
        <a:p>
          <a:r>
            <a:rPr lang="tr-TR" dirty="0"/>
            <a:t>Aksaray</a:t>
          </a:r>
        </a:p>
      </dgm:t>
    </dgm:pt>
    <dgm:pt modelId="{768E3BA3-F1C6-4553-88DE-D9DCEBD3A2DB}" type="parTrans" cxnId="{C862D12C-EC57-4154-88D2-319EF19ABF4D}">
      <dgm:prSet/>
      <dgm:spPr/>
      <dgm:t>
        <a:bodyPr/>
        <a:lstStyle/>
        <a:p>
          <a:endParaRPr lang="tr-TR"/>
        </a:p>
      </dgm:t>
    </dgm:pt>
    <dgm:pt modelId="{3F183110-34A5-4B28-8433-6C0441182F04}" type="sibTrans" cxnId="{C862D12C-EC57-4154-88D2-319EF19ABF4D}">
      <dgm:prSet/>
      <dgm:spPr/>
      <dgm:t>
        <a:bodyPr/>
        <a:lstStyle/>
        <a:p>
          <a:endParaRPr lang="tr-TR"/>
        </a:p>
      </dgm:t>
    </dgm:pt>
    <dgm:pt modelId="{81A57D42-26DA-43D5-9898-BBFFF4352C76}">
      <dgm:prSet/>
      <dgm:spPr/>
      <dgm:t>
        <a:bodyPr/>
        <a:lstStyle/>
        <a:p>
          <a:r>
            <a:rPr lang="tr-TR" dirty="0"/>
            <a:t>Niğde</a:t>
          </a:r>
        </a:p>
      </dgm:t>
    </dgm:pt>
    <dgm:pt modelId="{A2CBFF8B-1CF1-46AB-B94F-2817FEAD13FA}" type="parTrans" cxnId="{BE428927-ABD3-43DA-A909-3B01A337F466}">
      <dgm:prSet/>
      <dgm:spPr/>
      <dgm:t>
        <a:bodyPr/>
        <a:lstStyle/>
        <a:p>
          <a:endParaRPr lang="tr-TR"/>
        </a:p>
      </dgm:t>
    </dgm:pt>
    <dgm:pt modelId="{AD78D5CA-23F4-4A1E-A6C5-5374AB74FDA5}" type="sibTrans" cxnId="{BE428927-ABD3-43DA-A909-3B01A337F466}">
      <dgm:prSet/>
      <dgm:spPr/>
      <dgm:t>
        <a:bodyPr/>
        <a:lstStyle/>
        <a:p>
          <a:endParaRPr lang="tr-TR"/>
        </a:p>
      </dgm:t>
    </dgm:pt>
    <dgm:pt modelId="{42C6B19C-C878-4168-82DC-55F6292ABF7A}">
      <dgm:prSet/>
      <dgm:spPr/>
      <dgm:t>
        <a:bodyPr/>
        <a:lstStyle/>
        <a:p>
          <a:r>
            <a:rPr lang="tr-TR" dirty="0"/>
            <a:t>Nevşehir</a:t>
          </a:r>
        </a:p>
      </dgm:t>
    </dgm:pt>
    <dgm:pt modelId="{5C93AA30-1C58-4DFF-8A72-2F4FEAD049E4}" type="parTrans" cxnId="{98196709-4D1C-4B47-BBFD-DF92CC4FC0B5}">
      <dgm:prSet/>
      <dgm:spPr/>
      <dgm:t>
        <a:bodyPr/>
        <a:lstStyle/>
        <a:p>
          <a:endParaRPr lang="tr-TR"/>
        </a:p>
      </dgm:t>
    </dgm:pt>
    <dgm:pt modelId="{6E88F1B3-4843-44FF-94DA-5476D8AA1F6C}" type="sibTrans" cxnId="{98196709-4D1C-4B47-BBFD-DF92CC4FC0B5}">
      <dgm:prSet/>
      <dgm:spPr/>
      <dgm:t>
        <a:bodyPr/>
        <a:lstStyle/>
        <a:p>
          <a:endParaRPr lang="tr-TR"/>
        </a:p>
      </dgm:t>
    </dgm:pt>
    <dgm:pt modelId="{7C33E0CB-83ED-4794-A752-72E3560E0212}">
      <dgm:prSet/>
      <dgm:spPr/>
      <dgm:t>
        <a:bodyPr/>
        <a:lstStyle/>
        <a:p>
          <a:r>
            <a:rPr lang="tr-TR" dirty="0"/>
            <a:t>Kırşehir</a:t>
          </a:r>
        </a:p>
      </dgm:t>
    </dgm:pt>
    <dgm:pt modelId="{9A99EAD0-DE8E-4857-A97C-2EF58E56056C}" type="parTrans" cxnId="{FE83E5EB-54CB-4AE1-B695-111F8B582C51}">
      <dgm:prSet/>
      <dgm:spPr/>
      <dgm:t>
        <a:bodyPr/>
        <a:lstStyle/>
        <a:p>
          <a:endParaRPr lang="tr-TR"/>
        </a:p>
      </dgm:t>
    </dgm:pt>
    <dgm:pt modelId="{F21F2A29-70A0-4A5C-8021-259406C790D4}" type="sibTrans" cxnId="{FE83E5EB-54CB-4AE1-B695-111F8B582C51}">
      <dgm:prSet/>
      <dgm:spPr/>
      <dgm:t>
        <a:bodyPr/>
        <a:lstStyle/>
        <a:p>
          <a:endParaRPr lang="tr-TR"/>
        </a:p>
      </dgm:t>
    </dgm:pt>
    <dgm:pt modelId="{0FD1A5F8-3949-4657-8931-D66FD94F9283}">
      <dgm:prSet/>
      <dgm:spPr/>
      <dgm:t>
        <a:bodyPr/>
        <a:lstStyle/>
        <a:p>
          <a:r>
            <a:rPr lang="tr-TR" dirty="0"/>
            <a:t>Kayseri</a:t>
          </a:r>
        </a:p>
      </dgm:t>
    </dgm:pt>
    <dgm:pt modelId="{AC02119D-B763-40B6-8A43-68D5BBFC3F74}" type="parTrans" cxnId="{423FAD67-7DE5-41C5-83EA-4EA162633428}">
      <dgm:prSet/>
      <dgm:spPr/>
      <dgm:t>
        <a:bodyPr/>
        <a:lstStyle/>
        <a:p>
          <a:endParaRPr lang="tr-TR"/>
        </a:p>
      </dgm:t>
    </dgm:pt>
    <dgm:pt modelId="{F9294F0F-61F5-4E27-8413-0F09E05A182D}" type="sibTrans" cxnId="{423FAD67-7DE5-41C5-83EA-4EA162633428}">
      <dgm:prSet/>
      <dgm:spPr/>
      <dgm:t>
        <a:bodyPr/>
        <a:lstStyle/>
        <a:p>
          <a:endParaRPr lang="tr-TR"/>
        </a:p>
      </dgm:t>
    </dgm:pt>
    <dgm:pt modelId="{F40D7EA4-0CE5-40DF-B091-F387BC07CABE}">
      <dgm:prSet/>
      <dgm:spPr/>
      <dgm:t>
        <a:bodyPr/>
        <a:lstStyle/>
        <a:p>
          <a:r>
            <a:rPr lang="tr-TR" dirty="0"/>
            <a:t>Sivas</a:t>
          </a:r>
        </a:p>
      </dgm:t>
    </dgm:pt>
    <dgm:pt modelId="{A0CC41E0-3A3E-43A6-ACDA-F490DA9B1B86}" type="parTrans" cxnId="{51805CC8-59E6-4201-9DDA-124E0645D62C}">
      <dgm:prSet/>
      <dgm:spPr/>
      <dgm:t>
        <a:bodyPr/>
        <a:lstStyle/>
        <a:p>
          <a:endParaRPr lang="tr-TR"/>
        </a:p>
      </dgm:t>
    </dgm:pt>
    <dgm:pt modelId="{B9ED9330-8650-4396-A4E1-DD1868233C52}" type="sibTrans" cxnId="{51805CC8-59E6-4201-9DDA-124E0645D62C}">
      <dgm:prSet/>
      <dgm:spPr/>
      <dgm:t>
        <a:bodyPr/>
        <a:lstStyle/>
        <a:p>
          <a:endParaRPr lang="tr-TR"/>
        </a:p>
      </dgm:t>
    </dgm:pt>
    <dgm:pt modelId="{405AF121-E341-4FA7-8045-FE2175593975}">
      <dgm:prSet/>
      <dgm:spPr/>
      <dgm:t>
        <a:bodyPr/>
        <a:lstStyle/>
        <a:p>
          <a:r>
            <a:rPr lang="tr-TR" dirty="0"/>
            <a:t>Yozgat</a:t>
          </a:r>
        </a:p>
      </dgm:t>
    </dgm:pt>
    <dgm:pt modelId="{FC1DBB7F-DC0D-4658-8E11-FC5DCD82B45B}" type="parTrans" cxnId="{04119C2C-124F-4CD4-83C0-557C87E224F7}">
      <dgm:prSet/>
      <dgm:spPr/>
      <dgm:t>
        <a:bodyPr/>
        <a:lstStyle/>
        <a:p>
          <a:endParaRPr lang="tr-TR"/>
        </a:p>
      </dgm:t>
    </dgm:pt>
    <dgm:pt modelId="{5C00E514-4B38-4C13-A22A-338AD678A454}" type="sibTrans" cxnId="{04119C2C-124F-4CD4-83C0-557C87E224F7}">
      <dgm:prSet/>
      <dgm:spPr/>
      <dgm:t>
        <a:bodyPr/>
        <a:lstStyle/>
        <a:p>
          <a:endParaRPr lang="tr-TR"/>
        </a:p>
      </dgm:t>
    </dgm:pt>
    <dgm:pt modelId="{C3BB90D2-FF1A-409F-95C0-7C6CB4456C44}">
      <dgm:prSet/>
      <dgm:spPr/>
      <dgm:t>
        <a:bodyPr/>
        <a:lstStyle/>
        <a:p>
          <a:r>
            <a:rPr lang="tr-TR" dirty="0"/>
            <a:t>Zonguldak</a:t>
          </a:r>
        </a:p>
      </dgm:t>
    </dgm:pt>
    <dgm:pt modelId="{B3C3C3A5-75B9-426A-A081-8FEDD062A8C0}" type="parTrans" cxnId="{AADE77C7-DD81-4EC7-95AE-DD18C64795BB}">
      <dgm:prSet/>
      <dgm:spPr/>
      <dgm:t>
        <a:bodyPr/>
        <a:lstStyle/>
        <a:p>
          <a:endParaRPr lang="tr-TR"/>
        </a:p>
      </dgm:t>
    </dgm:pt>
    <dgm:pt modelId="{16CBEA89-82D3-466F-BAC8-D191F3951B7D}" type="sibTrans" cxnId="{AADE77C7-DD81-4EC7-95AE-DD18C64795BB}">
      <dgm:prSet/>
      <dgm:spPr/>
      <dgm:t>
        <a:bodyPr/>
        <a:lstStyle/>
        <a:p>
          <a:endParaRPr lang="tr-TR"/>
        </a:p>
      </dgm:t>
    </dgm:pt>
    <dgm:pt modelId="{0FBFB2E2-697A-43BC-B12E-BA55E1F81E4A}">
      <dgm:prSet/>
      <dgm:spPr/>
      <dgm:t>
        <a:bodyPr/>
        <a:lstStyle/>
        <a:p>
          <a:r>
            <a:rPr lang="tr-TR" dirty="0"/>
            <a:t>Karabük</a:t>
          </a:r>
        </a:p>
      </dgm:t>
    </dgm:pt>
    <dgm:pt modelId="{4AAC5E17-7C44-46B6-9B0C-9FC64FFA5654}" type="parTrans" cxnId="{C1557A34-7859-428D-90F2-48FD4CEE565A}">
      <dgm:prSet/>
      <dgm:spPr/>
      <dgm:t>
        <a:bodyPr/>
        <a:lstStyle/>
        <a:p>
          <a:endParaRPr lang="tr-TR"/>
        </a:p>
      </dgm:t>
    </dgm:pt>
    <dgm:pt modelId="{97A3546B-6CD8-44E6-9F93-18F8B6A0991F}" type="sibTrans" cxnId="{C1557A34-7859-428D-90F2-48FD4CEE565A}">
      <dgm:prSet/>
      <dgm:spPr/>
      <dgm:t>
        <a:bodyPr/>
        <a:lstStyle/>
        <a:p>
          <a:endParaRPr lang="tr-TR"/>
        </a:p>
      </dgm:t>
    </dgm:pt>
    <dgm:pt modelId="{2E7736D0-6DE3-468F-815A-936D273AA7B3}">
      <dgm:prSet/>
      <dgm:spPr/>
      <dgm:t>
        <a:bodyPr/>
        <a:lstStyle/>
        <a:p>
          <a:r>
            <a:rPr lang="tr-TR" dirty="0"/>
            <a:t>Bartın</a:t>
          </a:r>
        </a:p>
      </dgm:t>
    </dgm:pt>
    <dgm:pt modelId="{ABF2B2C2-DA3E-4584-BBFC-8D49E5B561E8}" type="parTrans" cxnId="{27B6D0AB-D00E-4E35-AD32-F6A69EBB89B9}">
      <dgm:prSet/>
      <dgm:spPr/>
      <dgm:t>
        <a:bodyPr/>
        <a:lstStyle/>
        <a:p>
          <a:endParaRPr lang="tr-TR"/>
        </a:p>
      </dgm:t>
    </dgm:pt>
    <dgm:pt modelId="{2243BB1F-2D6F-416D-9F1E-D63AA29E67CF}" type="sibTrans" cxnId="{27B6D0AB-D00E-4E35-AD32-F6A69EBB89B9}">
      <dgm:prSet/>
      <dgm:spPr/>
      <dgm:t>
        <a:bodyPr/>
        <a:lstStyle/>
        <a:p>
          <a:endParaRPr lang="tr-TR"/>
        </a:p>
      </dgm:t>
    </dgm:pt>
    <dgm:pt modelId="{EF813901-E9CF-40D6-B178-76B3B122906F}">
      <dgm:prSet/>
      <dgm:spPr/>
      <dgm:t>
        <a:bodyPr/>
        <a:lstStyle/>
        <a:p>
          <a:r>
            <a:rPr lang="tr-TR" dirty="0"/>
            <a:t>Kastamonu</a:t>
          </a:r>
        </a:p>
      </dgm:t>
    </dgm:pt>
    <dgm:pt modelId="{AE13F8AB-2154-4F2D-94DB-2D7BD010D59B}" type="parTrans" cxnId="{F1A1AAEF-84B4-4E8D-A574-C47731CEB871}">
      <dgm:prSet/>
      <dgm:spPr/>
      <dgm:t>
        <a:bodyPr/>
        <a:lstStyle/>
        <a:p>
          <a:endParaRPr lang="tr-TR"/>
        </a:p>
      </dgm:t>
    </dgm:pt>
    <dgm:pt modelId="{FF298829-BDF5-4266-B5C2-574D42E0E693}" type="sibTrans" cxnId="{F1A1AAEF-84B4-4E8D-A574-C47731CEB871}">
      <dgm:prSet/>
      <dgm:spPr/>
      <dgm:t>
        <a:bodyPr/>
        <a:lstStyle/>
        <a:p>
          <a:endParaRPr lang="tr-TR"/>
        </a:p>
      </dgm:t>
    </dgm:pt>
    <dgm:pt modelId="{E65B9CE4-D41E-4C5C-865E-A2962FFFF4D0}">
      <dgm:prSet/>
      <dgm:spPr/>
      <dgm:t>
        <a:bodyPr/>
        <a:lstStyle/>
        <a:p>
          <a:r>
            <a:rPr lang="tr-TR" dirty="0"/>
            <a:t>Çankırı</a:t>
          </a:r>
        </a:p>
      </dgm:t>
    </dgm:pt>
    <dgm:pt modelId="{3592F829-788C-474C-A395-ADEFB5AD17B1}" type="parTrans" cxnId="{0CA3808E-3EFD-48EB-9CF4-1185517D918C}">
      <dgm:prSet/>
      <dgm:spPr/>
      <dgm:t>
        <a:bodyPr/>
        <a:lstStyle/>
        <a:p>
          <a:endParaRPr lang="tr-TR"/>
        </a:p>
      </dgm:t>
    </dgm:pt>
    <dgm:pt modelId="{4000A021-C81D-429B-8605-03259B862A1F}" type="sibTrans" cxnId="{0CA3808E-3EFD-48EB-9CF4-1185517D918C}">
      <dgm:prSet/>
      <dgm:spPr/>
      <dgm:t>
        <a:bodyPr/>
        <a:lstStyle/>
        <a:p>
          <a:endParaRPr lang="tr-TR"/>
        </a:p>
      </dgm:t>
    </dgm:pt>
    <dgm:pt modelId="{A65080E8-F9E8-4C19-8EC4-BCBF96A12DD7}">
      <dgm:prSet/>
      <dgm:spPr/>
      <dgm:t>
        <a:bodyPr/>
        <a:lstStyle/>
        <a:p>
          <a:r>
            <a:rPr lang="tr-TR" dirty="0"/>
            <a:t>Sinop</a:t>
          </a:r>
        </a:p>
      </dgm:t>
    </dgm:pt>
    <dgm:pt modelId="{19C470B0-7894-442C-AC2B-1686188A8909}" type="parTrans" cxnId="{6937DCA5-AB7F-4E1E-B8FA-9A11E4DE8801}">
      <dgm:prSet/>
      <dgm:spPr/>
      <dgm:t>
        <a:bodyPr/>
        <a:lstStyle/>
        <a:p>
          <a:endParaRPr lang="tr-TR"/>
        </a:p>
      </dgm:t>
    </dgm:pt>
    <dgm:pt modelId="{6D95BE25-F9EE-41F9-8EAE-97D9356731A5}" type="sibTrans" cxnId="{6937DCA5-AB7F-4E1E-B8FA-9A11E4DE8801}">
      <dgm:prSet/>
      <dgm:spPr/>
      <dgm:t>
        <a:bodyPr/>
        <a:lstStyle/>
        <a:p>
          <a:endParaRPr lang="tr-TR"/>
        </a:p>
      </dgm:t>
    </dgm:pt>
    <dgm:pt modelId="{0932014A-50EA-4251-92B8-BF69ECE7552F}">
      <dgm:prSet/>
      <dgm:spPr/>
      <dgm:t>
        <a:bodyPr/>
        <a:lstStyle/>
        <a:p>
          <a:r>
            <a:rPr lang="tr-TR" dirty="0"/>
            <a:t>Samsun</a:t>
          </a:r>
        </a:p>
      </dgm:t>
    </dgm:pt>
    <dgm:pt modelId="{B56C2EAD-0D7F-401A-9311-576E1DF9F446}" type="parTrans" cxnId="{00DD04EC-4286-4D64-824B-A56C7C391846}">
      <dgm:prSet/>
      <dgm:spPr/>
      <dgm:t>
        <a:bodyPr/>
        <a:lstStyle/>
        <a:p>
          <a:endParaRPr lang="tr-TR"/>
        </a:p>
      </dgm:t>
    </dgm:pt>
    <dgm:pt modelId="{3A1D3F10-E906-4727-B295-99E64A1AE736}" type="sibTrans" cxnId="{00DD04EC-4286-4D64-824B-A56C7C391846}">
      <dgm:prSet/>
      <dgm:spPr/>
      <dgm:t>
        <a:bodyPr/>
        <a:lstStyle/>
        <a:p>
          <a:endParaRPr lang="tr-TR"/>
        </a:p>
      </dgm:t>
    </dgm:pt>
    <dgm:pt modelId="{7719077A-7D7C-40F3-A31D-ACBBC8483AAC}">
      <dgm:prSet/>
      <dgm:spPr/>
      <dgm:t>
        <a:bodyPr/>
        <a:lstStyle/>
        <a:p>
          <a:r>
            <a:rPr lang="tr-TR" dirty="0"/>
            <a:t>Tokat</a:t>
          </a:r>
        </a:p>
      </dgm:t>
    </dgm:pt>
    <dgm:pt modelId="{0C2D45BF-71C4-45A5-B521-6D8BA672AB62}" type="parTrans" cxnId="{1B7F800B-ECC1-4FD9-8033-90BB4C695949}">
      <dgm:prSet/>
      <dgm:spPr/>
      <dgm:t>
        <a:bodyPr/>
        <a:lstStyle/>
        <a:p>
          <a:endParaRPr lang="tr-TR"/>
        </a:p>
      </dgm:t>
    </dgm:pt>
    <dgm:pt modelId="{50D3E553-F511-4708-B5C6-795500820C88}" type="sibTrans" cxnId="{1B7F800B-ECC1-4FD9-8033-90BB4C695949}">
      <dgm:prSet/>
      <dgm:spPr/>
      <dgm:t>
        <a:bodyPr/>
        <a:lstStyle/>
        <a:p>
          <a:endParaRPr lang="tr-TR"/>
        </a:p>
      </dgm:t>
    </dgm:pt>
    <dgm:pt modelId="{56D8AD06-235A-4882-968A-A2B8403C2CC1}">
      <dgm:prSet/>
      <dgm:spPr/>
      <dgm:t>
        <a:bodyPr/>
        <a:lstStyle/>
        <a:p>
          <a:r>
            <a:rPr lang="tr-TR" dirty="0"/>
            <a:t>Çorum</a:t>
          </a:r>
        </a:p>
      </dgm:t>
    </dgm:pt>
    <dgm:pt modelId="{F9C30CA5-F6EE-4EB4-8A1F-98183EB9FEA4}" type="parTrans" cxnId="{5D95A3C5-6F45-4B78-A7D1-299B51102F99}">
      <dgm:prSet/>
      <dgm:spPr/>
      <dgm:t>
        <a:bodyPr/>
        <a:lstStyle/>
        <a:p>
          <a:endParaRPr lang="tr-TR"/>
        </a:p>
      </dgm:t>
    </dgm:pt>
    <dgm:pt modelId="{C3E6EB5B-B6AA-4FC7-8964-A64DD7BA590F}" type="sibTrans" cxnId="{5D95A3C5-6F45-4B78-A7D1-299B51102F99}">
      <dgm:prSet/>
      <dgm:spPr/>
      <dgm:t>
        <a:bodyPr/>
        <a:lstStyle/>
        <a:p>
          <a:endParaRPr lang="tr-TR"/>
        </a:p>
      </dgm:t>
    </dgm:pt>
    <dgm:pt modelId="{A9AF45A2-5A9B-429C-A98D-7E9F11A0C858}">
      <dgm:prSet/>
      <dgm:spPr/>
      <dgm:t>
        <a:bodyPr/>
        <a:lstStyle/>
        <a:p>
          <a:r>
            <a:rPr lang="tr-TR" dirty="0"/>
            <a:t>Amasya</a:t>
          </a:r>
        </a:p>
      </dgm:t>
    </dgm:pt>
    <dgm:pt modelId="{0E0588CD-DAFD-4E82-AF8A-C1D9666B37F3}" type="parTrans" cxnId="{FB8A6C5B-FD99-49AD-9FD5-448AC8BD55E9}">
      <dgm:prSet/>
      <dgm:spPr/>
      <dgm:t>
        <a:bodyPr/>
        <a:lstStyle/>
        <a:p>
          <a:endParaRPr lang="tr-TR"/>
        </a:p>
      </dgm:t>
    </dgm:pt>
    <dgm:pt modelId="{8E6E889A-6188-4F8A-8D34-977CC97F05AF}" type="sibTrans" cxnId="{FB8A6C5B-FD99-49AD-9FD5-448AC8BD55E9}">
      <dgm:prSet/>
      <dgm:spPr/>
      <dgm:t>
        <a:bodyPr/>
        <a:lstStyle/>
        <a:p>
          <a:endParaRPr lang="tr-TR"/>
        </a:p>
      </dgm:t>
    </dgm:pt>
    <dgm:pt modelId="{7D438475-492A-448E-8B55-1E29F07249EF}" type="pres">
      <dgm:prSet presAssocID="{185AE453-D13C-4C22-9BE2-C5F2634AC1A3}" presName="Name0" presStyleCnt="0">
        <dgm:presLayoutVars>
          <dgm:dir/>
          <dgm:animLvl val="lvl"/>
          <dgm:resizeHandles val="exact"/>
        </dgm:presLayoutVars>
      </dgm:prSet>
      <dgm:spPr/>
    </dgm:pt>
    <dgm:pt modelId="{44AA458B-EC63-43A8-B1AB-9FBE75D7BCFB}" type="pres">
      <dgm:prSet presAssocID="{20AC8409-265C-40DE-9C63-B60DE35948C4}" presName="composite" presStyleCnt="0"/>
      <dgm:spPr/>
    </dgm:pt>
    <dgm:pt modelId="{5FAFB12C-5540-4ACD-92E1-846191EF444F}" type="pres">
      <dgm:prSet presAssocID="{20AC8409-265C-40DE-9C63-B60DE35948C4}" presName="parTx" presStyleLbl="alignNode1" presStyleIdx="0" presStyleCnt="4">
        <dgm:presLayoutVars>
          <dgm:chMax val="0"/>
          <dgm:chPref val="0"/>
          <dgm:bulletEnabled val="1"/>
        </dgm:presLayoutVars>
      </dgm:prSet>
      <dgm:spPr/>
    </dgm:pt>
    <dgm:pt modelId="{80B3C4AD-C56A-4FFD-8492-480E9441DF9F}" type="pres">
      <dgm:prSet presAssocID="{20AC8409-265C-40DE-9C63-B60DE35948C4}" presName="desTx" presStyleLbl="alignAccFollowNode1" presStyleIdx="0" presStyleCnt="4">
        <dgm:presLayoutVars>
          <dgm:bulletEnabled val="1"/>
        </dgm:presLayoutVars>
      </dgm:prSet>
      <dgm:spPr/>
    </dgm:pt>
    <dgm:pt modelId="{317DD70C-21B9-4C0C-9133-8C2AB50FE4FD}" type="pres">
      <dgm:prSet presAssocID="{EDDD2199-3720-493B-A8BA-336D9EEE5AE1}" presName="space" presStyleCnt="0"/>
      <dgm:spPr/>
    </dgm:pt>
    <dgm:pt modelId="{1901E395-3D60-437D-AE67-7B26CDD5D0B8}" type="pres">
      <dgm:prSet presAssocID="{BFB91160-E216-4AAC-97CF-A82C05697714}" presName="composite" presStyleCnt="0"/>
      <dgm:spPr/>
    </dgm:pt>
    <dgm:pt modelId="{DCCFABB8-2CFD-4761-82DA-C965B4403CF9}" type="pres">
      <dgm:prSet presAssocID="{BFB91160-E216-4AAC-97CF-A82C05697714}" presName="parTx" presStyleLbl="alignNode1" presStyleIdx="1" presStyleCnt="4">
        <dgm:presLayoutVars>
          <dgm:chMax val="0"/>
          <dgm:chPref val="0"/>
          <dgm:bulletEnabled val="1"/>
        </dgm:presLayoutVars>
      </dgm:prSet>
      <dgm:spPr/>
    </dgm:pt>
    <dgm:pt modelId="{416F5544-564D-43DC-9231-2E9F0323735C}" type="pres">
      <dgm:prSet presAssocID="{BFB91160-E216-4AAC-97CF-A82C05697714}" presName="desTx" presStyleLbl="alignAccFollowNode1" presStyleIdx="1" presStyleCnt="4">
        <dgm:presLayoutVars>
          <dgm:bulletEnabled val="1"/>
        </dgm:presLayoutVars>
      </dgm:prSet>
      <dgm:spPr/>
    </dgm:pt>
    <dgm:pt modelId="{7CB78D04-D124-4B4B-9748-3F921C5D04EC}" type="pres">
      <dgm:prSet presAssocID="{2EF8D9E3-D0CD-470D-95FE-7C7AFFB4E89B}" presName="space" presStyleCnt="0"/>
      <dgm:spPr/>
    </dgm:pt>
    <dgm:pt modelId="{DDE65CDC-818C-4953-A96A-99392F4BAB5D}" type="pres">
      <dgm:prSet presAssocID="{81D12E13-7EF6-4733-8DE0-67D5DF966657}" presName="composite" presStyleCnt="0"/>
      <dgm:spPr/>
    </dgm:pt>
    <dgm:pt modelId="{D0C54FEC-1F49-4D80-BA99-EE3D2D42E009}" type="pres">
      <dgm:prSet presAssocID="{81D12E13-7EF6-4733-8DE0-67D5DF966657}" presName="parTx" presStyleLbl="alignNode1" presStyleIdx="2" presStyleCnt="4">
        <dgm:presLayoutVars>
          <dgm:chMax val="0"/>
          <dgm:chPref val="0"/>
          <dgm:bulletEnabled val="1"/>
        </dgm:presLayoutVars>
      </dgm:prSet>
      <dgm:spPr/>
    </dgm:pt>
    <dgm:pt modelId="{7094DFB0-6ACF-475D-80EB-DA5A5121FD79}" type="pres">
      <dgm:prSet presAssocID="{81D12E13-7EF6-4733-8DE0-67D5DF966657}" presName="desTx" presStyleLbl="alignAccFollowNode1" presStyleIdx="2" presStyleCnt="4">
        <dgm:presLayoutVars>
          <dgm:bulletEnabled val="1"/>
        </dgm:presLayoutVars>
      </dgm:prSet>
      <dgm:spPr/>
    </dgm:pt>
    <dgm:pt modelId="{30BCAAF1-D258-4C18-9CD7-259F2C2BCFD3}" type="pres">
      <dgm:prSet presAssocID="{BB628229-DACB-47D4-B916-468C1A9F2FD8}" presName="space" presStyleCnt="0"/>
      <dgm:spPr/>
    </dgm:pt>
    <dgm:pt modelId="{5673DB23-3543-4929-AC34-1468992DB4B0}" type="pres">
      <dgm:prSet presAssocID="{21200B57-44CC-4376-9E54-47671BECBC6C}" presName="composite" presStyleCnt="0"/>
      <dgm:spPr/>
    </dgm:pt>
    <dgm:pt modelId="{CB8A192F-3B72-4268-9B1C-CF6AAC01170F}" type="pres">
      <dgm:prSet presAssocID="{21200B57-44CC-4376-9E54-47671BECBC6C}" presName="parTx" presStyleLbl="alignNode1" presStyleIdx="3" presStyleCnt="4">
        <dgm:presLayoutVars>
          <dgm:chMax val="0"/>
          <dgm:chPref val="0"/>
          <dgm:bulletEnabled val="1"/>
        </dgm:presLayoutVars>
      </dgm:prSet>
      <dgm:spPr/>
    </dgm:pt>
    <dgm:pt modelId="{3CF3FA26-CB99-489B-9BDF-E4C35679E46F}" type="pres">
      <dgm:prSet presAssocID="{21200B57-44CC-4376-9E54-47671BECBC6C}" presName="desTx" presStyleLbl="alignAccFollowNode1" presStyleIdx="3" presStyleCnt="4" custLinFactNeighborX="7888" custLinFactNeighborY="4975">
        <dgm:presLayoutVars>
          <dgm:bulletEnabled val="1"/>
        </dgm:presLayoutVars>
      </dgm:prSet>
      <dgm:spPr/>
    </dgm:pt>
  </dgm:ptLst>
  <dgm:cxnLst>
    <dgm:cxn modelId="{F1E99100-EC7A-423E-97CD-DFF52E1B8EE0}" srcId="{20AC8409-265C-40DE-9C63-B60DE35948C4}" destId="{072FDAF8-AE5D-4BB3-A7E5-0178FD7BA9A5}" srcOrd="1" destOrd="0" parTransId="{51314CF3-63AA-4605-A1FD-C5BE314B9CC4}" sibTransId="{BB603496-1AC7-413D-AE49-FFCE10E8B30F}"/>
    <dgm:cxn modelId="{F22CEB05-EA4D-4477-9EA4-4EF7235A16F7}" type="presOf" srcId="{E65B9CE4-D41E-4C5C-865E-A2962FFFF4D0}" destId="{3CF3FA26-CB99-489B-9BDF-E4C35679E46F}" srcOrd="0" destOrd="4" presId="urn:microsoft.com/office/officeart/2005/8/layout/hList1"/>
    <dgm:cxn modelId="{0B358706-4FED-4DEE-9136-9522F19EC26C}" type="presOf" srcId="{A9AF45A2-5A9B-429C-A98D-7E9F11A0C858}" destId="{3CF3FA26-CB99-489B-9BDF-E4C35679E46F}" srcOrd="0" destOrd="9" presId="urn:microsoft.com/office/officeart/2005/8/layout/hList1"/>
    <dgm:cxn modelId="{98196709-4D1C-4B47-BBFD-DF92CC4FC0B5}" srcId="{81D12E13-7EF6-4733-8DE0-67D5DF966657}" destId="{42C6B19C-C878-4168-82DC-55F6292ABF7A}" srcOrd="3" destOrd="0" parTransId="{5C93AA30-1C58-4DFF-8A72-2F4FEAD049E4}" sibTransId="{6E88F1B3-4843-44FF-94DA-5476D8AA1F6C}"/>
    <dgm:cxn modelId="{1B7F800B-ECC1-4FD9-8033-90BB4C695949}" srcId="{21200B57-44CC-4376-9E54-47671BECBC6C}" destId="{7719077A-7D7C-40F3-A31D-ACBBC8483AAC}" srcOrd="7" destOrd="0" parTransId="{0C2D45BF-71C4-45A5-B521-6D8BA672AB62}" sibTransId="{50D3E553-F511-4708-B5C6-795500820C88}"/>
    <dgm:cxn modelId="{64D41C0D-E26E-4EB7-B8D7-E2A94DC72A8B}" srcId="{185AE453-D13C-4C22-9BE2-C5F2634AC1A3}" destId="{81D12E13-7EF6-4733-8DE0-67D5DF966657}" srcOrd="2" destOrd="0" parTransId="{F3C4E687-84D3-44E4-8F0D-B0853735BB3D}" sibTransId="{BB628229-DACB-47D4-B916-468C1A9F2FD8}"/>
    <dgm:cxn modelId="{4715DF10-4D46-4A1E-BD28-A71E70FD9B48}" type="presOf" srcId="{7C33E0CB-83ED-4794-A752-72E3560E0212}" destId="{7094DFB0-6ACF-475D-80EB-DA5A5121FD79}" srcOrd="0" destOrd="4" presId="urn:microsoft.com/office/officeart/2005/8/layout/hList1"/>
    <dgm:cxn modelId="{2EADC711-DB40-4FB7-B1DA-AE42BE23B686}" type="presOf" srcId="{A447D9CA-66B9-4446-A0D8-E23B3070548C}" destId="{80B3C4AD-C56A-4FFD-8492-480E9441DF9F}" srcOrd="0" destOrd="0" presId="urn:microsoft.com/office/officeart/2005/8/layout/hList1"/>
    <dgm:cxn modelId="{55682119-4FE2-4703-B128-39C3DBF018B0}" srcId="{185AE453-D13C-4C22-9BE2-C5F2634AC1A3}" destId="{BFB91160-E216-4AAC-97CF-A82C05697714}" srcOrd="1" destOrd="0" parTransId="{337ECEAD-CF72-4AFE-A955-42B734A864C2}" sibTransId="{2EF8D9E3-D0CD-470D-95FE-7C7AFFB4E89B}"/>
    <dgm:cxn modelId="{5224031B-23A5-47B4-A996-281401CA78D7}" srcId="{BFB91160-E216-4AAC-97CF-A82C05697714}" destId="{FE741B0C-E691-4E44-B957-D60DBF05D1EB}" srcOrd="4" destOrd="0" parTransId="{382A6BA1-1F4C-41B7-B1D9-85A299037188}" sibTransId="{C183EB96-A3F0-4376-9215-A5B08639D3ED}"/>
    <dgm:cxn modelId="{D3DC9926-2021-4FFF-B5B7-639D627A6202}" type="presOf" srcId="{EF813901-E9CF-40D6-B178-76B3B122906F}" destId="{3CF3FA26-CB99-489B-9BDF-E4C35679E46F}" srcOrd="0" destOrd="3" presId="urn:microsoft.com/office/officeart/2005/8/layout/hList1"/>
    <dgm:cxn modelId="{BE428927-ABD3-43DA-A909-3B01A337F466}" srcId="{81D12E13-7EF6-4733-8DE0-67D5DF966657}" destId="{81A57D42-26DA-43D5-9898-BBFFF4352C76}" srcOrd="2" destOrd="0" parTransId="{A2CBFF8B-1CF1-46AB-B94F-2817FEAD13FA}" sibTransId="{AD78D5CA-23F4-4A1E-A6C5-5374AB74FDA5}"/>
    <dgm:cxn modelId="{E7E1BA27-28DA-4795-84C1-A87986BA8FB7}" type="presOf" srcId="{2E7736D0-6DE3-468F-815A-936D273AA7B3}" destId="{3CF3FA26-CB99-489B-9BDF-E4C35679E46F}" srcOrd="0" destOrd="2" presId="urn:microsoft.com/office/officeart/2005/8/layout/hList1"/>
    <dgm:cxn modelId="{04119C2C-124F-4CD4-83C0-557C87E224F7}" srcId="{81D12E13-7EF6-4733-8DE0-67D5DF966657}" destId="{405AF121-E341-4FA7-8045-FE2175593975}" srcOrd="7" destOrd="0" parTransId="{FC1DBB7F-DC0D-4658-8E11-FC5DCD82B45B}" sibTransId="{5C00E514-4B38-4C13-A22A-338AD678A454}"/>
    <dgm:cxn modelId="{C862D12C-EC57-4154-88D2-319EF19ABF4D}" srcId="{81D12E13-7EF6-4733-8DE0-67D5DF966657}" destId="{2C0FD883-D705-4152-BA20-758F008F9120}" srcOrd="1" destOrd="0" parTransId="{768E3BA3-F1C6-4553-88DE-D9DCEBD3A2DB}" sibTransId="{3F183110-34A5-4B28-8433-6C0441182F04}"/>
    <dgm:cxn modelId="{38499E30-CF97-4194-B06A-70A2D3CC6D7E}" srcId="{BFB91160-E216-4AAC-97CF-A82C05697714}" destId="{FE1AA729-2214-403A-A779-63BEA8131C02}" srcOrd="3" destOrd="0" parTransId="{132D2C33-7C0C-4017-9128-DB98E28BC856}" sibTransId="{D08278DA-2D4F-4A83-AF4D-6C8D844E586A}"/>
    <dgm:cxn modelId="{C1557A34-7859-428D-90F2-48FD4CEE565A}" srcId="{21200B57-44CC-4376-9E54-47671BECBC6C}" destId="{0FBFB2E2-697A-43BC-B12E-BA55E1F81E4A}" srcOrd="1" destOrd="0" parTransId="{4AAC5E17-7C44-46B6-9B0C-9FC64FFA5654}" sibTransId="{97A3546B-6CD8-44E6-9F93-18F8B6A0991F}"/>
    <dgm:cxn modelId="{A392AD34-E3B7-4D0C-B1A6-CBAAE3F72A37}" srcId="{BFB91160-E216-4AAC-97CF-A82C05697714}" destId="{568DED87-1174-4828-91C9-80AF501986EE}" srcOrd="6" destOrd="0" parTransId="{E563B424-A1BE-4ABF-B3D2-9CF2DEC27DE6}" sibTransId="{DEAFA344-6188-4F56-9BAF-E4734EE316C2}"/>
    <dgm:cxn modelId="{B1BE523D-F263-4BA8-BDC3-27509F9CB2AC}" type="presOf" srcId="{20AC8409-265C-40DE-9C63-B60DE35948C4}" destId="{5FAFB12C-5540-4ACD-92E1-846191EF444F}" srcOrd="0" destOrd="0" presId="urn:microsoft.com/office/officeart/2005/8/layout/hList1"/>
    <dgm:cxn modelId="{209E9C3D-5F02-4C2B-A86E-331CA1739F2A}" srcId="{185AE453-D13C-4C22-9BE2-C5F2634AC1A3}" destId="{21200B57-44CC-4376-9E54-47671BECBC6C}" srcOrd="3" destOrd="0" parTransId="{2ED003A7-1C84-43F9-8D53-0784B9679932}" sibTransId="{760BAA6D-F1D0-4FEC-95DE-757787C9D89C}"/>
    <dgm:cxn modelId="{F2A35040-17DC-47C3-B372-65EDD6218DFE}" type="presOf" srcId="{0FD1A5F8-3949-4657-8931-D66FD94F9283}" destId="{7094DFB0-6ACF-475D-80EB-DA5A5121FD79}" srcOrd="0" destOrd="5" presId="urn:microsoft.com/office/officeart/2005/8/layout/hList1"/>
    <dgm:cxn modelId="{4B1FB642-3F62-4527-8E9B-BFFE58D4F4AC}" type="presOf" srcId="{C3BB90D2-FF1A-409F-95C0-7C6CB4456C44}" destId="{3CF3FA26-CB99-489B-9BDF-E4C35679E46F}" srcOrd="0" destOrd="0" presId="urn:microsoft.com/office/officeart/2005/8/layout/hList1"/>
    <dgm:cxn modelId="{CAEA8044-2726-4FF1-A65C-2A26A3277C74}" type="presOf" srcId="{21200B57-44CC-4376-9E54-47671BECBC6C}" destId="{CB8A192F-3B72-4268-9B1C-CF6AAC01170F}" srcOrd="0" destOrd="0" presId="urn:microsoft.com/office/officeart/2005/8/layout/hList1"/>
    <dgm:cxn modelId="{06652247-C14B-4434-A3D9-0D95527E9519}" type="presOf" srcId="{0010F4EF-57DE-47E3-8E5F-96DF3BF7661A}" destId="{416F5544-564D-43DC-9231-2E9F0323735C}" srcOrd="0" destOrd="5" presId="urn:microsoft.com/office/officeart/2005/8/layout/hList1"/>
    <dgm:cxn modelId="{24B7F049-065B-4694-8119-964699A89E16}" srcId="{81D12E13-7EF6-4733-8DE0-67D5DF966657}" destId="{E3C1777A-D593-4DAD-9DAE-358E5630209A}" srcOrd="0" destOrd="0" parTransId="{1A30D033-568A-4B7F-BFAC-AFE6F630FCA8}" sibTransId="{4C9F5CB1-71FC-4809-BBA4-C4B4C2B6EAB3}"/>
    <dgm:cxn modelId="{C2306555-7EA2-4D89-B26A-8ACA41532730}" type="presOf" srcId="{2C0FD883-D705-4152-BA20-758F008F9120}" destId="{7094DFB0-6ACF-475D-80EB-DA5A5121FD79}" srcOrd="0" destOrd="1" presId="urn:microsoft.com/office/officeart/2005/8/layout/hList1"/>
    <dgm:cxn modelId="{ADCB1459-B380-49EA-ACA6-2E1D73E4C20A}" type="presOf" srcId="{072FDAF8-AE5D-4BB3-A7E5-0178FD7BA9A5}" destId="{80B3C4AD-C56A-4FFD-8492-480E9441DF9F}" srcOrd="0" destOrd="1" presId="urn:microsoft.com/office/officeart/2005/8/layout/hList1"/>
    <dgm:cxn modelId="{FB8A6C5B-FD99-49AD-9FD5-448AC8BD55E9}" srcId="{21200B57-44CC-4376-9E54-47671BECBC6C}" destId="{A9AF45A2-5A9B-429C-A98D-7E9F11A0C858}" srcOrd="9" destOrd="0" parTransId="{0E0588CD-DAFD-4E82-AF8A-C1D9666B37F3}" sibTransId="{8E6E889A-6188-4F8A-8D34-977CC97F05AF}"/>
    <dgm:cxn modelId="{A5F3D65E-4EC5-4997-8438-57D6FE0F85A9}" srcId="{BFB91160-E216-4AAC-97CF-A82C05697714}" destId="{B13C5A09-B8AA-4AD8-8C56-7DCE1E145336}" srcOrd="2" destOrd="0" parTransId="{471A2EF9-D008-472B-A09B-28FC914736D0}" sibTransId="{05BA91DC-3C7D-4D42-AE3D-365725FC6179}"/>
    <dgm:cxn modelId="{A255B863-84BA-4CF6-87BF-60FB8A610719}" type="presOf" srcId="{185AE453-D13C-4C22-9BE2-C5F2634AC1A3}" destId="{7D438475-492A-448E-8B55-1E29F07249EF}" srcOrd="0" destOrd="0" presId="urn:microsoft.com/office/officeart/2005/8/layout/hList1"/>
    <dgm:cxn modelId="{63880264-0C3C-41D7-9991-E05C86FA0948}" type="presOf" srcId="{81D12E13-7EF6-4733-8DE0-67D5DF966657}" destId="{D0C54FEC-1F49-4D80-BA99-EE3D2D42E009}" srcOrd="0" destOrd="0" presId="urn:microsoft.com/office/officeart/2005/8/layout/hList1"/>
    <dgm:cxn modelId="{423FAD67-7DE5-41C5-83EA-4EA162633428}" srcId="{81D12E13-7EF6-4733-8DE0-67D5DF966657}" destId="{0FD1A5F8-3949-4657-8931-D66FD94F9283}" srcOrd="5" destOrd="0" parTransId="{AC02119D-B763-40B6-8A43-68D5BBFC3F74}" sibTransId="{F9294F0F-61F5-4E27-8413-0F09E05A182D}"/>
    <dgm:cxn modelId="{AC66126F-88A0-4C75-8CB6-C73CD831661B}" type="presOf" srcId="{8C79E73F-0ED9-4AC9-87AC-D4D16C3F9E7E}" destId="{416F5544-564D-43DC-9231-2E9F0323735C}" srcOrd="0" destOrd="7" presId="urn:microsoft.com/office/officeart/2005/8/layout/hList1"/>
    <dgm:cxn modelId="{AF844F6F-8D78-4BAE-8652-3207F8ACB8D3}" srcId="{20AC8409-265C-40DE-9C63-B60DE35948C4}" destId="{2DD44581-1528-4B24-B9A8-32D04B3C2B25}" srcOrd="2" destOrd="0" parTransId="{3E7786A0-482B-4D84-8645-965F0C4A40AA}" sibTransId="{1C0C9366-0FE6-4ECB-B124-D22B7F4F9CB2}"/>
    <dgm:cxn modelId="{8F01F973-42E6-44E5-B337-B457C531BB9C}" type="presOf" srcId="{7719077A-7D7C-40F3-A31D-ACBBC8483AAC}" destId="{3CF3FA26-CB99-489B-9BDF-E4C35679E46F}" srcOrd="0" destOrd="7" presId="urn:microsoft.com/office/officeart/2005/8/layout/hList1"/>
    <dgm:cxn modelId="{B2865C76-A49A-43E7-80AA-3D4AD59F17C9}" srcId="{BFB91160-E216-4AAC-97CF-A82C05697714}" destId="{0D106564-65FE-4FF7-9CA7-797C2A32C75D}" srcOrd="1" destOrd="0" parTransId="{A843F629-F735-4DA2-8C07-031B61677EF3}" sibTransId="{BF2171FB-89F3-429C-BEE5-C1D35D1E1CF9}"/>
    <dgm:cxn modelId="{3ECADF76-32D0-4457-B6B4-A47B21CB410E}" srcId="{185AE453-D13C-4C22-9BE2-C5F2634AC1A3}" destId="{20AC8409-265C-40DE-9C63-B60DE35948C4}" srcOrd="0" destOrd="0" parTransId="{D3885DAF-D079-4FC8-9EDD-3325D816EAB3}" sibTransId="{EDDD2199-3720-493B-A8BA-336D9EEE5AE1}"/>
    <dgm:cxn modelId="{DA73D47F-2238-465D-B465-FE0D21128F79}" type="presOf" srcId="{FE1AA729-2214-403A-A779-63BEA8131C02}" destId="{416F5544-564D-43DC-9231-2E9F0323735C}" srcOrd="0" destOrd="3" presId="urn:microsoft.com/office/officeart/2005/8/layout/hList1"/>
    <dgm:cxn modelId="{FBAA2A80-CE07-4D19-B79C-11812618C323}" type="presOf" srcId="{568DED87-1174-4828-91C9-80AF501986EE}" destId="{416F5544-564D-43DC-9231-2E9F0323735C}" srcOrd="0" destOrd="6" presId="urn:microsoft.com/office/officeart/2005/8/layout/hList1"/>
    <dgm:cxn modelId="{3AB75A80-A7DD-4554-9125-14F108777502}" type="presOf" srcId="{56D8AD06-235A-4882-968A-A2B8403C2CC1}" destId="{3CF3FA26-CB99-489B-9BDF-E4C35679E46F}" srcOrd="0" destOrd="8" presId="urn:microsoft.com/office/officeart/2005/8/layout/hList1"/>
    <dgm:cxn modelId="{BE3E3286-8F44-482A-AFE7-3609EEE5980E}" type="presOf" srcId="{405AF121-E341-4FA7-8045-FE2175593975}" destId="{7094DFB0-6ACF-475D-80EB-DA5A5121FD79}" srcOrd="0" destOrd="7" presId="urn:microsoft.com/office/officeart/2005/8/layout/hList1"/>
    <dgm:cxn modelId="{9E5EC989-D887-4B60-851D-3EFC371FC628}" type="presOf" srcId="{2DD44581-1528-4B24-B9A8-32D04B3C2B25}" destId="{80B3C4AD-C56A-4FFD-8492-480E9441DF9F}" srcOrd="0" destOrd="2" presId="urn:microsoft.com/office/officeart/2005/8/layout/hList1"/>
    <dgm:cxn modelId="{B207748E-0BF3-4637-BB46-561428C48275}" srcId="{BFB91160-E216-4AAC-97CF-A82C05697714}" destId="{8C79E73F-0ED9-4AC9-87AC-D4D16C3F9E7E}" srcOrd="7" destOrd="0" parTransId="{4C251B2A-1772-491F-AD21-A9626B01DAC6}" sibTransId="{E3CBD235-4FB6-49C8-B7CD-62A54954757A}"/>
    <dgm:cxn modelId="{0CA3808E-3EFD-48EB-9CF4-1185517D918C}" srcId="{21200B57-44CC-4376-9E54-47671BECBC6C}" destId="{E65B9CE4-D41E-4C5C-865E-A2962FFFF4D0}" srcOrd="4" destOrd="0" parTransId="{3592F829-788C-474C-A395-ADEFB5AD17B1}" sibTransId="{4000A021-C81D-429B-8605-03259B862A1F}"/>
    <dgm:cxn modelId="{E23EBE92-B582-4168-9B1F-E29D219CC100}" type="presOf" srcId="{0D106564-65FE-4FF7-9CA7-797C2A32C75D}" destId="{416F5544-564D-43DC-9231-2E9F0323735C}" srcOrd="0" destOrd="1" presId="urn:microsoft.com/office/officeart/2005/8/layout/hList1"/>
    <dgm:cxn modelId="{4A1DE3A1-9B60-4634-8E49-40A5E7F2D5F2}" type="presOf" srcId="{0932014A-50EA-4251-92B8-BF69ECE7552F}" destId="{3CF3FA26-CB99-489B-9BDF-E4C35679E46F}" srcOrd="0" destOrd="6" presId="urn:microsoft.com/office/officeart/2005/8/layout/hList1"/>
    <dgm:cxn modelId="{69526CA5-7AB0-4D47-A18C-8E483D2D28EA}" type="presOf" srcId="{BFB91160-E216-4AAC-97CF-A82C05697714}" destId="{DCCFABB8-2CFD-4761-82DA-C965B4403CF9}" srcOrd="0" destOrd="0" presId="urn:microsoft.com/office/officeart/2005/8/layout/hList1"/>
    <dgm:cxn modelId="{6937DCA5-AB7F-4E1E-B8FA-9A11E4DE8801}" srcId="{21200B57-44CC-4376-9E54-47671BECBC6C}" destId="{A65080E8-F9E8-4C19-8EC4-BCBF96A12DD7}" srcOrd="5" destOrd="0" parTransId="{19C470B0-7894-442C-AC2B-1686188A8909}" sibTransId="{6D95BE25-F9EE-41F9-8EAE-97D9356731A5}"/>
    <dgm:cxn modelId="{27B6D0AB-D00E-4E35-AD32-F6A69EBB89B9}" srcId="{21200B57-44CC-4376-9E54-47671BECBC6C}" destId="{2E7736D0-6DE3-468F-815A-936D273AA7B3}" srcOrd="2" destOrd="0" parTransId="{ABF2B2C2-DA3E-4584-BBFC-8D49E5B561E8}" sibTransId="{2243BB1F-2D6F-416D-9F1E-D63AA29E67CF}"/>
    <dgm:cxn modelId="{5181F4AF-6EAC-4843-8DEE-2AABFE6BFCE5}" type="presOf" srcId="{F40D7EA4-0CE5-40DF-B091-F387BC07CABE}" destId="{7094DFB0-6ACF-475D-80EB-DA5A5121FD79}" srcOrd="0" destOrd="6" presId="urn:microsoft.com/office/officeart/2005/8/layout/hList1"/>
    <dgm:cxn modelId="{BF7EBAB1-F93B-4E8D-AEC5-83668205E6F8}" type="presOf" srcId="{307051B7-2945-4EB0-9A8D-464730AFD3E2}" destId="{416F5544-564D-43DC-9231-2E9F0323735C}" srcOrd="0" destOrd="0" presId="urn:microsoft.com/office/officeart/2005/8/layout/hList1"/>
    <dgm:cxn modelId="{D610F8BF-E918-4349-88AE-6785E1984C6F}" type="presOf" srcId="{A65080E8-F9E8-4C19-8EC4-BCBF96A12DD7}" destId="{3CF3FA26-CB99-489B-9BDF-E4C35679E46F}" srcOrd="0" destOrd="5" presId="urn:microsoft.com/office/officeart/2005/8/layout/hList1"/>
    <dgm:cxn modelId="{C0197AC2-DD65-4181-ABF1-78BCF09D6135}" type="presOf" srcId="{81A57D42-26DA-43D5-9898-BBFFF4352C76}" destId="{7094DFB0-6ACF-475D-80EB-DA5A5121FD79}" srcOrd="0" destOrd="2" presId="urn:microsoft.com/office/officeart/2005/8/layout/hList1"/>
    <dgm:cxn modelId="{5D95A3C5-6F45-4B78-A7D1-299B51102F99}" srcId="{21200B57-44CC-4376-9E54-47671BECBC6C}" destId="{56D8AD06-235A-4882-968A-A2B8403C2CC1}" srcOrd="8" destOrd="0" parTransId="{F9C30CA5-F6EE-4EB4-8A1F-98183EB9FEA4}" sibTransId="{C3E6EB5B-B6AA-4FC7-8964-A64DD7BA590F}"/>
    <dgm:cxn modelId="{AADE77C7-DD81-4EC7-95AE-DD18C64795BB}" srcId="{21200B57-44CC-4376-9E54-47671BECBC6C}" destId="{C3BB90D2-FF1A-409F-95C0-7C6CB4456C44}" srcOrd="0" destOrd="0" parTransId="{B3C3C3A5-75B9-426A-A081-8FEDD062A8C0}" sibTransId="{16CBEA89-82D3-466F-BAC8-D191F3951B7D}"/>
    <dgm:cxn modelId="{43DA25C8-C94A-4DA8-92B2-362AD1A82206}" srcId="{20AC8409-265C-40DE-9C63-B60DE35948C4}" destId="{A447D9CA-66B9-4446-A0D8-E23B3070548C}" srcOrd="0" destOrd="0" parTransId="{33115DF1-50BC-4FCB-A995-584F017ECA1A}" sibTransId="{A4A80F2C-132F-4F15-9D6D-6BB666C5BB44}"/>
    <dgm:cxn modelId="{51805CC8-59E6-4201-9DDA-124E0645D62C}" srcId="{81D12E13-7EF6-4733-8DE0-67D5DF966657}" destId="{F40D7EA4-0CE5-40DF-B091-F387BC07CABE}" srcOrd="6" destOrd="0" parTransId="{A0CC41E0-3A3E-43A6-ACDA-F490DA9B1B86}" sibTransId="{B9ED9330-8650-4396-A4E1-DD1868233C52}"/>
    <dgm:cxn modelId="{680E0DC9-B0B4-4F8C-BBB4-024E66414684}" srcId="{BFB91160-E216-4AAC-97CF-A82C05697714}" destId="{0010F4EF-57DE-47E3-8E5F-96DF3BF7661A}" srcOrd="5" destOrd="0" parTransId="{827A14BC-93F8-4DB1-AE4C-0744DDC16850}" sibTransId="{0B0F3959-D469-499F-B65C-FC1A53D05C5A}"/>
    <dgm:cxn modelId="{416AF6CD-ADE5-4B9D-9FF0-A7818116A634}" type="presOf" srcId="{E3C1777A-D593-4DAD-9DAE-358E5630209A}" destId="{7094DFB0-6ACF-475D-80EB-DA5A5121FD79}" srcOrd="0" destOrd="0" presId="urn:microsoft.com/office/officeart/2005/8/layout/hList1"/>
    <dgm:cxn modelId="{8747B7D5-8961-4A18-8FCA-6F1532F779A0}" type="presOf" srcId="{FE741B0C-E691-4E44-B957-D60DBF05D1EB}" destId="{416F5544-564D-43DC-9231-2E9F0323735C}" srcOrd="0" destOrd="4" presId="urn:microsoft.com/office/officeart/2005/8/layout/hList1"/>
    <dgm:cxn modelId="{6C13BADA-675C-4787-A8B8-6C0D6622E39A}" type="presOf" srcId="{B13C5A09-B8AA-4AD8-8C56-7DCE1E145336}" destId="{416F5544-564D-43DC-9231-2E9F0323735C}" srcOrd="0" destOrd="2" presId="urn:microsoft.com/office/officeart/2005/8/layout/hList1"/>
    <dgm:cxn modelId="{3FAE9EDE-BC09-49F6-A700-5FF927EC2A1C}" srcId="{BFB91160-E216-4AAC-97CF-A82C05697714}" destId="{307051B7-2945-4EB0-9A8D-464730AFD3E2}" srcOrd="0" destOrd="0" parTransId="{94EF1E8C-FE6C-4705-8C94-FB76D98C04C2}" sibTransId="{301C49E5-92B4-45AF-B363-9D4195C61803}"/>
    <dgm:cxn modelId="{FE83E5EB-54CB-4AE1-B695-111F8B582C51}" srcId="{81D12E13-7EF6-4733-8DE0-67D5DF966657}" destId="{7C33E0CB-83ED-4794-A752-72E3560E0212}" srcOrd="4" destOrd="0" parTransId="{9A99EAD0-DE8E-4857-A97C-2EF58E56056C}" sibTransId="{F21F2A29-70A0-4A5C-8021-259406C790D4}"/>
    <dgm:cxn modelId="{00DD04EC-4286-4D64-824B-A56C7C391846}" srcId="{21200B57-44CC-4376-9E54-47671BECBC6C}" destId="{0932014A-50EA-4251-92B8-BF69ECE7552F}" srcOrd="6" destOrd="0" parTransId="{B56C2EAD-0D7F-401A-9311-576E1DF9F446}" sibTransId="{3A1D3F10-E906-4727-B295-99E64A1AE736}"/>
    <dgm:cxn modelId="{F1A1AAEF-84B4-4E8D-A574-C47731CEB871}" srcId="{21200B57-44CC-4376-9E54-47671BECBC6C}" destId="{EF813901-E9CF-40D6-B178-76B3B122906F}" srcOrd="3" destOrd="0" parTransId="{AE13F8AB-2154-4F2D-94DB-2D7BD010D59B}" sibTransId="{FF298829-BDF5-4266-B5C2-574D42E0E693}"/>
    <dgm:cxn modelId="{C3FD0DFA-C989-45F9-89BF-D4897A26A5C1}" type="presOf" srcId="{42C6B19C-C878-4168-82DC-55F6292ABF7A}" destId="{7094DFB0-6ACF-475D-80EB-DA5A5121FD79}" srcOrd="0" destOrd="3" presId="urn:microsoft.com/office/officeart/2005/8/layout/hList1"/>
    <dgm:cxn modelId="{B5DEDBFC-5EC5-4FAF-A4AA-04CDABE718F4}" type="presOf" srcId="{0FBFB2E2-697A-43BC-B12E-BA55E1F81E4A}" destId="{3CF3FA26-CB99-489B-9BDF-E4C35679E46F}" srcOrd="0" destOrd="1" presId="urn:microsoft.com/office/officeart/2005/8/layout/hList1"/>
    <dgm:cxn modelId="{8537355B-0B54-4A42-83EE-987A3E854B09}" type="presParOf" srcId="{7D438475-492A-448E-8B55-1E29F07249EF}" destId="{44AA458B-EC63-43A8-B1AB-9FBE75D7BCFB}" srcOrd="0" destOrd="0" presId="urn:microsoft.com/office/officeart/2005/8/layout/hList1"/>
    <dgm:cxn modelId="{3252BFB6-F99B-41E0-A60E-5BA63C06FEE8}" type="presParOf" srcId="{44AA458B-EC63-43A8-B1AB-9FBE75D7BCFB}" destId="{5FAFB12C-5540-4ACD-92E1-846191EF444F}" srcOrd="0" destOrd="0" presId="urn:microsoft.com/office/officeart/2005/8/layout/hList1"/>
    <dgm:cxn modelId="{161069C8-8CEF-4B6B-B476-BAB07B6980EF}" type="presParOf" srcId="{44AA458B-EC63-43A8-B1AB-9FBE75D7BCFB}" destId="{80B3C4AD-C56A-4FFD-8492-480E9441DF9F}" srcOrd="1" destOrd="0" presId="urn:microsoft.com/office/officeart/2005/8/layout/hList1"/>
    <dgm:cxn modelId="{296EFB3D-B03B-4F29-988D-DFF95C278D10}" type="presParOf" srcId="{7D438475-492A-448E-8B55-1E29F07249EF}" destId="{317DD70C-21B9-4C0C-9133-8C2AB50FE4FD}" srcOrd="1" destOrd="0" presId="urn:microsoft.com/office/officeart/2005/8/layout/hList1"/>
    <dgm:cxn modelId="{1108ADC4-8597-49D0-A128-0DFB067C20FF}" type="presParOf" srcId="{7D438475-492A-448E-8B55-1E29F07249EF}" destId="{1901E395-3D60-437D-AE67-7B26CDD5D0B8}" srcOrd="2" destOrd="0" presId="urn:microsoft.com/office/officeart/2005/8/layout/hList1"/>
    <dgm:cxn modelId="{7CA49709-3042-410D-912A-9DE4DB6B693E}" type="presParOf" srcId="{1901E395-3D60-437D-AE67-7B26CDD5D0B8}" destId="{DCCFABB8-2CFD-4761-82DA-C965B4403CF9}" srcOrd="0" destOrd="0" presId="urn:microsoft.com/office/officeart/2005/8/layout/hList1"/>
    <dgm:cxn modelId="{0B49572B-511A-4472-809A-52C44CCDD0D4}" type="presParOf" srcId="{1901E395-3D60-437D-AE67-7B26CDD5D0B8}" destId="{416F5544-564D-43DC-9231-2E9F0323735C}" srcOrd="1" destOrd="0" presId="urn:microsoft.com/office/officeart/2005/8/layout/hList1"/>
    <dgm:cxn modelId="{874B0748-41A8-48ED-BE07-F612E867D061}" type="presParOf" srcId="{7D438475-492A-448E-8B55-1E29F07249EF}" destId="{7CB78D04-D124-4B4B-9748-3F921C5D04EC}" srcOrd="3" destOrd="0" presId="urn:microsoft.com/office/officeart/2005/8/layout/hList1"/>
    <dgm:cxn modelId="{26F9295B-FFB0-49A0-97C0-D698F910F420}" type="presParOf" srcId="{7D438475-492A-448E-8B55-1E29F07249EF}" destId="{DDE65CDC-818C-4953-A96A-99392F4BAB5D}" srcOrd="4" destOrd="0" presId="urn:microsoft.com/office/officeart/2005/8/layout/hList1"/>
    <dgm:cxn modelId="{308E0A31-249F-49FD-84CC-B8BEE18CAF11}" type="presParOf" srcId="{DDE65CDC-818C-4953-A96A-99392F4BAB5D}" destId="{D0C54FEC-1F49-4D80-BA99-EE3D2D42E009}" srcOrd="0" destOrd="0" presId="urn:microsoft.com/office/officeart/2005/8/layout/hList1"/>
    <dgm:cxn modelId="{50555E41-A78E-48E0-A861-56DFE329E5D8}" type="presParOf" srcId="{DDE65CDC-818C-4953-A96A-99392F4BAB5D}" destId="{7094DFB0-6ACF-475D-80EB-DA5A5121FD79}" srcOrd="1" destOrd="0" presId="urn:microsoft.com/office/officeart/2005/8/layout/hList1"/>
    <dgm:cxn modelId="{6EAE48CE-E4E8-4118-A89E-516CE9CC9319}" type="presParOf" srcId="{7D438475-492A-448E-8B55-1E29F07249EF}" destId="{30BCAAF1-D258-4C18-9CD7-259F2C2BCFD3}" srcOrd="5" destOrd="0" presId="urn:microsoft.com/office/officeart/2005/8/layout/hList1"/>
    <dgm:cxn modelId="{33B83ED8-5C81-40A2-84E4-F195A1A55E34}" type="presParOf" srcId="{7D438475-492A-448E-8B55-1E29F07249EF}" destId="{5673DB23-3543-4929-AC34-1468992DB4B0}" srcOrd="6" destOrd="0" presId="urn:microsoft.com/office/officeart/2005/8/layout/hList1"/>
    <dgm:cxn modelId="{2BC56E38-5110-40D5-99A0-E97ADDDB0764}" type="presParOf" srcId="{5673DB23-3543-4929-AC34-1468992DB4B0}" destId="{CB8A192F-3B72-4268-9B1C-CF6AAC01170F}" srcOrd="0" destOrd="0" presId="urn:microsoft.com/office/officeart/2005/8/layout/hList1"/>
    <dgm:cxn modelId="{6B667D7A-2782-4205-B670-D6D0F18268D4}" type="presParOf" srcId="{5673DB23-3543-4929-AC34-1468992DB4B0}" destId="{3CF3FA26-CB99-489B-9BDF-E4C35679E46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85AE453-D13C-4C22-9BE2-C5F2634AC1A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7538B8B0-2822-4555-9623-1C816EDF3F3F}">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t>Gaziantep</a:t>
          </a:r>
        </a:p>
      </dgm:t>
    </dgm:pt>
    <dgm:pt modelId="{E9054F72-309C-49C8-AD7B-60F15A846261}" type="parTrans" cxnId="{1DB4335A-BBF4-4581-98B7-CABCC0BDDF05}">
      <dgm:prSet/>
      <dgm:spPr/>
      <dgm:t>
        <a:bodyPr/>
        <a:lstStyle/>
        <a:p>
          <a:endParaRPr lang="tr-TR"/>
        </a:p>
      </dgm:t>
    </dgm:pt>
    <dgm:pt modelId="{E52FE0DC-C6EC-4501-B189-C5AB8BD276E4}" type="sibTrans" cxnId="{1DB4335A-BBF4-4581-98B7-CABCC0BDDF05}">
      <dgm:prSet/>
      <dgm:spPr/>
      <dgm:t>
        <a:bodyPr/>
        <a:lstStyle/>
        <a:p>
          <a:endParaRPr lang="tr-TR"/>
        </a:p>
      </dgm:t>
    </dgm:pt>
    <dgm:pt modelId="{EE614091-8E7F-4B43-B3F9-A0F91B206BE5}">
      <dgm:prSet phldrT="[Metin]"/>
      <dgm:spPr/>
      <dgm:t>
        <a:bodyPr/>
        <a:lstStyle/>
        <a:p>
          <a:r>
            <a:rPr lang="tr-TR" dirty="0"/>
            <a:t>Doğu Karadeniz</a:t>
          </a:r>
        </a:p>
      </dgm:t>
    </dgm:pt>
    <dgm:pt modelId="{8F344DBC-FD25-4D8E-B41B-4865671E5100}" type="parTrans" cxnId="{37945AFF-B581-4D4D-9E92-700BB1F4473C}">
      <dgm:prSet/>
      <dgm:spPr/>
      <dgm:t>
        <a:bodyPr/>
        <a:lstStyle/>
        <a:p>
          <a:endParaRPr lang="tr-TR"/>
        </a:p>
      </dgm:t>
    </dgm:pt>
    <dgm:pt modelId="{FDD0852C-D079-4AA8-B73D-928C1AED665A}" type="sibTrans" cxnId="{37945AFF-B581-4D4D-9E92-700BB1F4473C}">
      <dgm:prSet/>
      <dgm:spPr/>
      <dgm:t>
        <a:bodyPr/>
        <a:lstStyle/>
        <a:p>
          <a:endParaRPr lang="tr-TR"/>
        </a:p>
      </dgm:t>
    </dgm:pt>
    <dgm:pt modelId="{DF7F1218-EB70-4F3F-AF57-82C45E1B11E2}">
      <dgm:prSet phldrT="[Metin]"/>
      <dgm:spPr/>
      <dgm:t>
        <a:bodyPr/>
        <a:lstStyle/>
        <a:p>
          <a:r>
            <a:rPr lang="tr-TR" dirty="0"/>
            <a:t>Kuzeydoğu Anadolu</a:t>
          </a:r>
        </a:p>
      </dgm:t>
    </dgm:pt>
    <dgm:pt modelId="{D4921076-A504-4E58-9539-342CF877DA7F}" type="parTrans" cxnId="{42FBF999-900D-4FCA-95EF-AD757E16CBF3}">
      <dgm:prSet/>
      <dgm:spPr/>
      <dgm:t>
        <a:bodyPr/>
        <a:lstStyle/>
        <a:p>
          <a:endParaRPr lang="tr-TR"/>
        </a:p>
      </dgm:t>
    </dgm:pt>
    <dgm:pt modelId="{887C2BF0-4652-4AA7-BDE6-AB72FD078250}" type="sibTrans" cxnId="{42FBF999-900D-4FCA-95EF-AD757E16CBF3}">
      <dgm:prSet/>
      <dgm:spPr/>
      <dgm:t>
        <a:bodyPr/>
        <a:lstStyle/>
        <a:p>
          <a:endParaRPr lang="tr-TR"/>
        </a:p>
      </dgm:t>
    </dgm:pt>
    <dgm:pt modelId="{FC1F62BC-33B3-4FB8-8D2F-547EF88BD783}">
      <dgm:prSet phldrT="[Metin]"/>
      <dgm:spPr/>
      <dgm:t>
        <a:bodyPr/>
        <a:lstStyle/>
        <a:p>
          <a:r>
            <a:rPr lang="tr-TR" dirty="0"/>
            <a:t>Ortadoğu Anadolu</a:t>
          </a:r>
        </a:p>
      </dgm:t>
    </dgm:pt>
    <dgm:pt modelId="{C41FD71B-DC55-4602-9D6C-DAC0BD4F5599}" type="parTrans" cxnId="{36BCD49F-04CA-4A7D-A967-5BF8F253DA92}">
      <dgm:prSet/>
      <dgm:spPr/>
      <dgm:t>
        <a:bodyPr/>
        <a:lstStyle/>
        <a:p>
          <a:endParaRPr lang="tr-TR"/>
        </a:p>
      </dgm:t>
    </dgm:pt>
    <dgm:pt modelId="{951D8440-E15D-44A1-8497-8C32656566C7}" type="sibTrans" cxnId="{36BCD49F-04CA-4A7D-A967-5BF8F253DA92}">
      <dgm:prSet/>
      <dgm:spPr/>
      <dgm:t>
        <a:bodyPr/>
        <a:lstStyle/>
        <a:p>
          <a:endParaRPr lang="tr-TR"/>
        </a:p>
      </dgm:t>
    </dgm:pt>
    <dgm:pt modelId="{59CCAB1F-5277-433C-AD44-4A6535C91DB0}">
      <dgm:prSet phldrT="[Metin]"/>
      <dgm:spPr/>
      <dgm:t>
        <a:bodyPr/>
        <a:lstStyle/>
        <a:p>
          <a:r>
            <a:rPr lang="tr-TR" dirty="0"/>
            <a:t>Güneydoğu Anadolu</a:t>
          </a:r>
        </a:p>
      </dgm:t>
    </dgm:pt>
    <dgm:pt modelId="{45B85C3D-B158-4A04-A9FC-9F5A6A139000}" type="parTrans" cxnId="{945D1AAF-7736-4075-9F20-A8404020923F}">
      <dgm:prSet/>
      <dgm:spPr/>
      <dgm:t>
        <a:bodyPr/>
        <a:lstStyle/>
        <a:p>
          <a:endParaRPr lang="tr-TR"/>
        </a:p>
      </dgm:t>
    </dgm:pt>
    <dgm:pt modelId="{FAE3BC28-3768-4A18-9DD1-B610DCC17321}" type="sibTrans" cxnId="{945D1AAF-7736-4075-9F20-A8404020923F}">
      <dgm:prSet/>
      <dgm:spPr/>
      <dgm:t>
        <a:bodyPr/>
        <a:lstStyle/>
        <a:p>
          <a:endParaRPr lang="tr-TR"/>
        </a:p>
      </dgm:t>
    </dgm:pt>
    <dgm:pt modelId="{CAD204F0-1659-469B-A553-67B68334DCF8}">
      <dgm:prSet/>
      <dgm:spPr/>
      <dgm:t>
        <a:bodyPr/>
        <a:lstStyle/>
        <a:p>
          <a:r>
            <a:rPr lang="tr-TR" dirty="0"/>
            <a:t>Trabzon</a:t>
          </a:r>
        </a:p>
      </dgm:t>
    </dgm:pt>
    <dgm:pt modelId="{D5E28B69-CBF7-4CE8-A796-674BA192D548}" type="parTrans" cxnId="{77875DE2-2DE6-4273-8463-F854A52F4706}">
      <dgm:prSet/>
      <dgm:spPr/>
      <dgm:t>
        <a:bodyPr/>
        <a:lstStyle/>
        <a:p>
          <a:endParaRPr lang="tr-TR"/>
        </a:p>
      </dgm:t>
    </dgm:pt>
    <dgm:pt modelId="{9C131E27-AF4D-49EB-A744-AF4AAE0F2D30}" type="sibTrans" cxnId="{77875DE2-2DE6-4273-8463-F854A52F4706}">
      <dgm:prSet/>
      <dgm:spPr/>
      <dgm:t>
        <a:bodyPr/>
        <a:lstStyle/>
        <a:p>
          <a:endParaRPr lang="tr-TR"/>
        </a:p>
      </dgm:t>
    </dgm:pt>
    <dgm:pt modelId="{A3341AA5-82F3-4C4B-89A7-222919395FF4}">
      <dgm:prSet/>
      <dgm:spPr/>
      <dgm:t>
        <a:bodyPr/>
        <a:lstStyle/>
        <a:p>
          <a:r>
            <a:rPr lang="tr-TR" dirty="0"/>
            <a:t>Ordu</a:t>
          </a:r>
        </a:p>
      </dgm:t>
    </dgm:pt>
    <dgm:pt modelId="{41ED377B-9828-4311-A71B-92F57C572E88}" type="parTrans" cxnId="{740B57F5-4536-48D7-ADAC-DFB257F28F52}">
      <dgm:prSet/>
      <dgm:spPr/>
      <dgm:t>
        <a:bodyPr/>
        <a:lstStyle/>
        <a:p>
          <a:endParaRPr lang="tr-TR"/>
        </a:p>
      </dgm:t>
    </dgm:pt>
    <dgm:pt modelId="{6BB7FC96-D4CA-4D16-A6A9-D3EB342C4776}" type="sibTrans" cxnId="{740B57F5-4536-48D7-ADAC-DFB257F28F52}">
      <dgm:prSet/>
      <dgm:spPr/>
      <dgm:t>
        <a:bodyPr/>
        <a:lstStyle/>
        <a:p>
          <a:endParaRPr lang="tr-TR"/>
        </a:p>
      </dgm:t>
    </dgm:pt>
    <dgm:pt modelId="{9DF64A8F-1C9C-43F3-8046-08682E868F45}">
      <dgm:prSet/>
      <dgm:spPr/>
      <dgm:t>
        <a:bodyPr/>
        <a:lstStyle/>
        <a:p>
          <a:r>
            <a:rPr lang="tr-TR" dirty="0"/>
            <a:t>Giresun</a:t>
          </a:r>
        </a:p>
      </dgm:t>
    </dgm:pt>
    <dgm:pt modelId="{5E529A16-E2D1-41C3-AAB6-989A1AD7E56B}" type="parTrans" cxnId="{9DA1D2BB-8C2F-449F-BE26-A38DFF0CAE8D}">
      <dgm:prSet/>
      <dgm:spPr/>
      <dgm:t>
        <a:bodyPr/>
        <a:lstStyle/>
        <a:p>
          <a:endParaRPr lang="tr-TR"/>
        </a:p>
      </dgm:t>
    </dgm:pt>
    <dgm:pt modelId="{2808DC80-8332-4483-ADE4-CC9E7BB8B955}" type="sibTrans" cxnId="{9DA1D2BB-8C2F-449F-BE26-A38DFF0CAE8D}">
      <dgm:prSet/>
      <dgm:spPr/>
      <dgm:t>
        <a:bodyPr/>
        <a:lstStyle/>
        <a:p>
          <a:endParaRPr lang="tr-TR"/>
        </a:p>
      </dgm:t>
    </dgm:pt>
    <dgm:pt modelId="{B6B14DA2-9E9E-46B8-AC3A-08B551461977}">
      <dgm:prSet/>
      <dgm:spPr/>
      <dgm:t>
        <a:bodyPr/>
        <a:lstStyle/>
        <a:p>
          <a:r>
            <a:rPr lang="tr-TR" dirty="0"/>
            <a:t>Rize</a:t>
          </a:r>
        </a:p>
      </dgm:t>
    </dgm:pt>
    <dgm:pt modelId="{DA5E2EFD-F3E9-44B6-BA39-2200CB531374}" type="parTrans" cxnId="{76EB4700-5D41-482D-BE01-2ECEE2686864}">
      <dgm:prSet/>
      <dgm:spPr/>
      <dgm:t>
        <a:bodyPr/>
        <a:lstStyle/>
        <a:p>
          <a:endParaRPr lang="tr-TR"/>
        </a:p>
      </dgm:t>
    </dgm:pt>
    <dgm:pt modelId="{96C5E130-3B83-4AD4-8E45-C95B3C4F013F}" type="sibTrans" cxnId="{76EB4700-5D41-482D-BE01-2ECEE2686864}">
      <dgm:prSet/>
      <dgm:spPr/>
      <dgm:t>
        <a:bodyPr/>
        <a:lstStyle/>
        <a:p>
          <a:endParaRPr lang="tr-TR"/>
        </a:p>
      </dgm:t>
    </dgm:pt>
    <dgm:pt modelId="{33A28C44-1729-4B0E-A6C9-3F39BB7B89BF}">
      <dgm:prSet/>
      <dgm:spPr/>
      <dgm:t>
        <a:bodyPr/>
        <a:lstStyle/>
        <a:p>
          <a:r>
            <a:rPr lang="tr-TR" dirty="0"/>
            <a:t>Artvin</a:t>
          </a:r>
        </a:p>
      </dgm:t>
    </dgm:pt>
    <dgm:pt modelId="{A4FAEB6E-756C-42A1-8CFD-D32BD32C68AB}" type="parTrans" cxnId="{ADC74AB2-A432-4694-A55D-9A030D4F5C7D}">
      <dgm:prSet/>
      <dgm:spPr/>
      <dgm:t>
        <a:bodyPr/>
        <a:lstStyle/>
        <a:p>
          <a:endParaRPr lang="tr-TR"/>
        </a:p>
      </dgm:t>
    </dgm:pt>
    <dgm:pt modelId="{AE5DF1CF-9C72-465D-8EC9-9B34C9C4D4EE}" type="sibTrans" cxnId="{ADC74AB2-A432-4694-A55D-9A030D4F5C7D}">
      <dgm:prSet/>
      <dgm:spPr/>
      <dgm:t>
        <a:bodyPr/>
        <a:lstStyle/>
        <a:p>
          <a:endParaRPr lang="tr-TR"/>
        </a:p>
      </dgm:t>
    </dgm:pt>
    <dgm:pt modelId="{BEFB6260-77A1-49EE-885B-FE4A53447CFF}">
      <dgm:prSet/>
      <dgm:spPr/>
      <dgm:t>
        <a:bodyPr/>
        <a:lstStyle/>
        <a:p>
          <a:r>
            <a:rPr lang="tr-TR" dirty="0"/>
            <a:t>Gümüşhane</a:t>
          </a:r>
        </a:p>
      </dgm:t>
    </dgm:pt>
    <dgm:pt modelId="{E8E52424-2B53-419D-879B-6BD541CDD686}" type="parTrans" cxnId="{26102F4E-5F97-4636-B90E-0C61B7210C85}">
      <dgm:prSet/>
      <dgm:spPr/>
      <dgm:t>
        <a:bodyPr/>
        <a:lstStyle/>
        <a:p>
          <a:endParaRPr lang="tr-TR"/>
        </a:p>
      </dgm:t>
    </dgm:pt>
    <dgm:pt modelId="{C2C1FAC4-4D80-4BF2-A4A9-257C32E2D5E8}" type="sibTrans" cxnId="{26102F4E-5F97-4636-B90E-0C61B7210C85}">
      <dgm:prSet/>
      <dgm:spPr/>
      <dgm:t>
        <a:bodyPr/>
        <a:lstStyle/>
        <a:p>
          <a:endParaRPr lang="tr-TR"/>
        </a:p>
      </dgm:t>
    </dgm:pt>
    <dgm:pt modelId="{B16880AE-14C5-4BBD-B18D-4FC3B8021104}">
      <dgm:prSet/>
      <dgm:spPr/>
      <dgm:t>
        <a:bodyPr/>
        <a:lstStyle/>
        <a:p>
          <a:r>
            <a:rPr lang="tr-TR" dirty="0"/>
            <a:t>Erzurum</a:t>
          </a:r>
        </a:p>
      </dgm:t>
    </dgm:pt>
    <dgm:pt modelId="{4918219D-2329-4E92-8E1A-269F87684C33}" type="parTrans" cxnId="{5B7EE821-ADBD-4089-9256-1C3BF65B61BE}">
      <dgm:prSet/>
      <dgm:spPr/>
      <dgm:t>
        <a:bodyPr/>
        <a:lstStyle/>
        <a:p>
          <a:endParaRPr lang="tr-TR"/>
        </a:p>
      </dgm:t>
    </dgm:pt>
    <dgm:pt modelId="{70DE153E-6BC2-407C-99A4-D2423811210A}" type="sibTrans" cxnId="{5B7EE821-ADBD-4089-9256-1C3BF65B61BE}">
      <dgm:prSet/>
      <dgm:spPr/>
      <dgm:t>
        <a:bodyPr/>
        <a:lstStyle/>
        <a:p>
          <a:endParaRPr lang="tr-TR"/>
        </a:p>
      </dgm:t>
    </dgm:pt>
    <dgm:pt modelId="{64F7060C-52C9-4F00-903F-87D0934A3667}">
      <dgm:prSet/>
      <dgm:spPr/>
      <dgm:t>
        <a:bodyPr/>
        <a:lstStyle/>
        <a:p>
          <a:r>
            <a:rPr lang="tr-TR" dirty="0"/>
            <a:t>Erzincan</a:t>
          </a:r>
        </a:p>
      </dgm:t>
    </dgm:pt>
    <dgm:pt modelId="{FDB76EE2-1D24-4566-AEC0-7A85B71AEE41}" type="parTrans" cxnId="{505E07D6-955C-49C7-B9BA-08F5E3991352}">
      <dgm:prSet/>
      <dgm:spPr/>
      <dgm:t>
        <a:bodyPr/>
        <a:lstStyle/>
        <a:p>
          <a:endParaRPr lang="tr-TR"/>
        </a:p>
      </dgm:t>
    </dgm:pt>
    <dgm:pt modelId="{6C15D972-982D-461B-B1DD-0FDD575E1DA2}" type="sibTrans" cxnId="{505E07D6-955C-49C7-B9BA-08F5E3991352}">
      <dgm:prSet/>
      <dgm:spPr/>
      <dgm:t>
        <a:bodyPr/>
        <a:lstStyle/>
        <a:p>
          <a:endParaRPr lang="tr-TR"/>
        </a:p>
      </dgm:t>
    </dgm:pt>
    <dgm:pt modelId="{DB0C0D95-2ABA-48F4-A3D4-3F9FA2FF8C75}">
      <dgm:prSet/>
      <dgm:spPr/>
      <dgm:t>
        <a:bodyPr/>
        <a:lstStyle/>
        <a:p>
          <a:r>
            <a:rPr lang="tr-TR" dirty="0"/>
            <a:t>Bayburt</a:t>
          </a:r>
        </a:p>
      </dgm:t>
    </dgm:pt>
    <dgm:pt modelId="{ACFE1429-EA22-4731-89DB-979AA332C54E}" type="parTrans" cxnId="{BAC94D56-415E-4424-AF09-02CA51D30F47}">
      <dgm:prSet/>
      <dgm:spPr/>
      <dgm:t>
        <a:bodyPr/>
        <a:lstStyle/>
        <a:p>
          <a:endParaRPr lang="tr-TR"/>
        </a:p>
      </dgm:t>
    </dgm:pt>
    <dgm:pt modelId="{EFE05431-F6B8-4092-8E5A-70C3DD4685DC}" type="sibTrans" cxnId="{BAC94D56-415E-4424-AF09-02CA51D30F47}">
      <dgm:prSet/>
      <dgm:spPr/>
      <dgm:t>
        <a:bodyPr/>
        <a:lstStyle/>
        <a:p>
          <a:endParaRPr lang="tr-TR"/>
        </a:p>
      </dgm:t>
    </dgm:pt>
    <dgm:pt modelId="{C562A21C-C2E9-4356-A29B-DF8CBD6EA510}">
      <dgm:prSet/>
      <dgm:spPr/>
      <dgm:t>
        <a:bodyPr/>
        <a:lstStyle/>
        <a:p>
          <a:r>
            <a:rPr lang="tr-TR" dirty="0"/>
            <a:t>Ağrı</a:t>
          </a:r>
        </a:p>
      </dgm:t>
    </dgm:pt>
    <dgm:pt modelId="{CB2004FC-5422-4E48-BE0C-5A66714E2CED}" type="parTrans" cxnId="{4A42C8D4-7C38-4504-9ECB-AE280F0DB651}">
      <dgm:prSet/>
      <dgm:spPr/>
      <dgm:t>
        <a:bodyPr/>
        <a:lstStyle/>
        <a:p>
          <a:endParaRPr lang="tr-TR"/>
        </a:p>
      </dgm:t>
    </dgm:pt>
    <dgm:pt modelId="{FC0CCE6C-E739-4034-BDE5-379AA0131588}" type="sibTrans" cxnId="{4A42C8D4-7C38-4504-9ECB-AE280F0DB651}">
      <dgm:prSet/>
      <dgm:spPr/>
      <dgm:t>
        <a:bodyPr/>
        <a:lstStyle/>
        <a:p>
          <a:endParaRPr lang="tr-TR"/>
        </a:p>
      </dgm:t>
    </dgm:pt>
    <dgm:pt modelId="{32F8185C-2ABD-4CFC-82AD-943C57986F70}">
      <dgm:prSet/>
      <dgm:spPr/>
      <dgm:t>
        <a:bodyPr/>
        <a:lstStyle/>
        <a:p>
          <a:r>
            <a:rPr lang="tr-TR" dirty="0"/>
            <a:t>Kars</a:t>
          </a:r>
        </a:p>
      </dgm:t>
    </dgm:pt>
    <dgm:pt modelId="{A19E0B86-9B2D-49D3-88C0-462ACCC491C1}" type="parTrans" cxnId="{9056A528-0591-4B85-B362-D2187DD4B80B}">
      <dgm:prSet/>
      <dgm:spPr/>
      <dgm:t>
        <a:bodyPr/>
        <a:lstStyle/>
        <a:p>
          <a:endParaRPr lang="tr-TR"/>
        </a:p>
      </dgm:t>
    </dgm:pt>
    <dgm:pt modelId="{22BAC764-A58B-4685-8B7A-93ABBE060CFB}" type="sibTrans" cxnId="{9056A528-0591-4B85-B362-D2187DD4B80B}">
      <dgm:prSet/>
      <dgm:spPr/>
      <dgm:t>
        <a:bodyPr/>
        <a:lstStyle/>
        <a:p>
          <a:endParaRPr lang="tr-TR"/>
        </a:p>
      </dgm:t>
    </dgm:pt>
    <dgm:pt modelId="{BDFC5A4F-B158-43C3-87C6-402395E6121F}">
      <dgm:prSet/>
      <dgm:spPr/>
      <dgm:t>
        <a:bodyPr/>
        <a:lstStyle/>
        <a:p>
          <a:r>
            <a:rPr lang="tr-TR" dirty="0"/>
            <a:t>Iğdır</a:t>
          </a:r>
        </a:p>
      </dgm:t>
    </dgm:pt>
    <dgm:pt modelId="{88BBA91E-30F6-43C8-8781-7E0B4C93B5F9}" type="parTrans" cxnId="{36771302-31CD-4B8B-AE0E-2EFD5EA0EE42}">
      <dgm:prSet/>
      <dgm:spPr/>
      <dgm:t>
        <a:bodyPr/>
        <a:lstStyle/>
        <a:p>
          <a:endParaRPr lang="tr-TR"/>
        </a:p>
      </dgm:t>
    </dgm:pt>
    <dgm:pt modelId="{4C158BDA-CA00-4906-906D-B503D0E1C260}" type="sibTrans" cxnId="{36771302-31CD-4B8B-AE0E-2EFD5EA0EE42}">
      <dgm:prSet/>
      <dgm:spPr/>
      <dgm:t>
        <a:bodyPr/>
        <a:lstStyle/>
        <a:p>
          <a:endParaRPr lang="tr-TR"/>
        </a:p>
      </dgm:t>
    </dgm:pt>
    <dgm:pt modelId="{FA8C405D-D2EC-49B2-8294-E4491E1021D7}">
      <dgm:prSet/>
      <dgm:spPr/>
      <dgm:t>
        <a:bodyPr/>
        <a:lstStyle/>
        <a:p>
          <a:r>
            <a:rPr lang="tr-TR" dirty="0"/>
            <a:t>Ardahan</a:t>
          </a:r>
        </a:p>
      </dgm:t>
    </dgm:pt>
    <dgm:pt modelId="{7E41ED00-156A-4FA7-B838-51333A0C1E63}" type="parTrans" cxnId="{F0BC5FCB-1C3E-4CC1-A6F0-171343100720}">
      <dgm:prSet/>
      <dgm:spPr/>
      <dgm:t>
        <a:bodyPr/>
        <a:lstStyle/>
        <a:p>
          <a:endParaRPr lang="tr-TR"/>
        </a:p>
      </dgm:t>
    </dgm:pt>
    <dgm:pt modelId="{F46BD4E8-6E20-43DA-A1D5-75B2BFC34A67}" type="sibTrans" cxnId="{F0BC5FCB-1C3E-4CC1-A6F0-171343100720}">
      <dgm:prSet/>
      <dgm:spPr/>
      <dgm:t>
        <a:bodyPr/>
        <a:lstStyle/>
        <a:p>
          <a:endParaRPr lang="tr-TR"/>
        </a:p>
      </dgm:t>
    </dgm:pt>
    <dgm:pt modelId="{381CEB11-978B-4264-BEAC-6C9607DC120E}">
      <dgm:prSet/>
      <dgm:spPr/>
      <dgm:t>
        <a:bodyPr/>
        <a:lstStyle/>
        <a:p>
          <a:r>
            <a:rPr lang="tr-TR" dirty="0"/>
            <a:t>Malatya</a:t>
          </a:r>
        </a:p>
      </dgm:t>
    </dgm:pt>
    <dgm:pt modelId="{0ABEEA37-1F73-4F8E-A1A1-542B64C16404}" type="parTrans" cxnId="{66738519-BC57-4741-B6B1-E851E84FC624}">
      <dgm:prSet/>
      <dgm:spPr/>
      <dgm:t>
        <a:bodyPr/>
        <a:lstStyle/>
        <a:p>
          <a:endParaRPr lang="tr-TR"/>
        </a:p>
      </dgm:t>
    </dgm:pt>
    <dgm:pt modelId="{00B28A1F-791F-442A-BEA0-72C730D3AC93}" type="sibTrans" cxnId="{66738519-BC57-4741-B6B1-E851E84FC624}">
      <dgm:prSet/>
      <dgm:spPr/>
      <dgm:t>
        <a:bodyPr/>
        <a:lstStyle/>
        <a:p>
          <a:endParaRPr lang="tr-TR"/>
        </a:p>
      </dgm:t>
    </dgm:pt>
    <dgm:pt modelId="{ECB97340-44C6-466D-8912-E4316C51FCFA}">
      <dgm:prSet/>
      <dgm:spPr/>
      <dgm:t>
        <a:bodyPr/>
        <a:lstStyle/>
        <a:p>
          <a:r>
            <a:rPr lang="tr-TR" dirty="0"/>
            <a:t>Elazığ</a:t>
          </a:r>
        </a:p>
      </dgm:t>
    </dgm:pt>
    <dgm:pt modelId="{B878D9FE-5173-47FA-B9CB-76D769DE1818}" type="parTrans" cxnId="{F1879136-4E7E-4385-8CA7-75E77FE32933}">
      <dgm:prSet/>
      <dgm:spPr/>
      <dgm:t>
        <a:bodyPr/>
        <a:lstStyle/>
        <a:p>
          <a:endParaRPr lang="tr-TR"/>
        </a:p>
      </dgm:t>
    </dgm:pt>
    <dgm:pt modelId="{77626EB9-ECE7-4C5D-8572-536214AE7093}" type="sibTrans" cxnId="{F1879136-4E7E-4385-8CA7-75E77FE32933}">
      <dgm:prSet/>
      <dgm:spPr/>
      <dgm:t>
        <a:bodyPr/>
        <a:lstStyle/>
        <a:p>
          <a:endParaRPr lang="tr-TR"/>
        </a:p>
      </dgm:t>
    </dgm:pt>
    <dgm:pt modelId="{C7CFFDE3-449F-4A59-9E3C-1EDA427C193A}">
      <dgm:prSet/>
      <dgm:spPr/>
      <dgm:t>
        <a:bodyPr/>
        <a:lstStyle/>
        <a:p>
          <a:r>
            <a:rPr lang="tr-TR" dirty="0"/>
            <a:t>Bingöl</a:t>
          </a:r>
        </a:p>
      </dgm:t>
    </dgm:pt>
    <dgm:pt modelId="{AE30B428-6E99-412E-A823-1DB045C93627}" type="parTrans" cxnId="{6E02C931-CE5E-4A6C-A95D-AAA085676304}">
      <dgm:prSet/>
      <dgm:spPr/>
      <dgm:t>
        <a:bodyPr/>
        <a:lstStyle/>
        <a:p>
          <a:endParaRPr lang="tr-TR"/>
        </a:p>
      </dgm:t>
    </dgm:pt>
    <dgm:pt modelId="{6D954D86-A7EB-41FB-A4AA-7B7E5E254839}" type="sibTrans" cxnId="{6E02C931-CE5E-4A6C-A95D-AAA085676304}">
      <dgm:prSet/>
      <dgm:spPr/>
      <dgm:t>
        <a:bodyPr/>
        <a:lstStyle/>
        <a:p>
          <a:endParaRPr lang="tr-TR"/>
        </a:p>
      </dgm:t>
    </dgm:pt>
    <dgm:pt modelId="{4102930D-88CD-42A9-8935-590BA356E73D}">
      <dgm:prSet/>
      <dgm:spPr/>
      <dgm:t>
        <a:bodyPr/>
        <a:lstStyle/>
        <a:p>
          <a:r>
            <a:rPr lang="tr-TR" dirty="0"/>
            <a:t>Tunceli</a:t>
          </a:r>
        </a:p>
      </dgm:t>
    </dgm:pt>
    <dgm:pt modelId="{382643C3-8563-4421-A259-2520159F3012}" type="parTrans" cxnId="{A605F7B6-D771-47C6-B0DF-BE5407800416}">
      <dgm:prSet/>
      <dgm:spPr/>
      <dgm:t>
        <a:bodyPr/>
        <a:lstStyle/>
        <a:p>
          <a:endParaRPr lang="tr-TR"/>
        </a:p>
      </dgm:t>
    </dgm:pt>
    <dgm:pt modelId="{15214F89-15EC-4F20-8E72-C6C5B0061429}" type="sibTrans" cxnId="{A605F7B6-D771-47C6-B0DF-BE5407800416}">
      <dgm:prSet/>
      <dgm:spPr/>
      <dgm:t>
        <a:bodyPr/>
        <a:lstStyle/>
        <a:p>
          <a:endParaRPr lang="tr-TR"/>
        </a:p>
      </dgm:t>
    </dgm:pt>
    <dgm:pt modelId="{68D85836-3B8A-4033-B742-E8E5764E5C04}">
      <dgm:prSet/>
      <dgm:spPr/>
      <dgm:t>
        <a:bodyPr/>
        <a:lstStyle/>
        <a:p>
          <a:r>
            <a:rPr lang="tr-TR" dirty="0"/>
            <a:t>Van</a:t>
          </a:r>
        </a:p>
      </dgm:t>
    </dgm:pt>
    <dgm:pt modelId="{307404C3-8A2C-4843-8AA5-9C00F384EF11}" type="parTrans" cxnId="{0E8FDBB2-5427-41CD-AA6E-CA7383536B2F}">
      <dgm:prSet/>
      <dgm:spPr/>
      <dgm:t>
        <a:bodyPr/>
        <a:lstStyle/>
        <a:p>
          <a:endParaRPr lang="tr-TR"/>
        </a:p>
      </dgm:t>
    </dgm:pt>
    <dgm:pt modelId="{9B80453D-A3C0-447E-839C-8FB32F2DF2D3}" type="sibTrans" cxnId="{0E8FDBB2-5427-41CD-AA6E-CA7383536B2F}">
      <dgm:prSet/>
      <dgm:spPr/>
      <dgm:t>
        <a:bodyPr/>
        <a:lstStyle/>
        <a:p>
          <a:endParaRPr lang="tr-TR"/>
        </a:p>
      </dgm:t>
    </dgm:pt>
    <dgm:pt modelId="{0FCCABD1-3881-4002-9556-A58A56B68C49}">
      <dgm:prSet/>
      <dgm:spPr/>
      <dgm:t>
        <a:bodyPr/>
        <a:lstStyle/>
        <a:p>
          <a:r>
            <a:rPr lang="tr-TR" dirty="0"/>
            <a:t>Muş</a:t>
          </a:r>
        </a:p>
      </dgm:t>
    </dgm:pt>
    <dgm:pt modelId="{F684BC2D-9493-4022-B6E5-CE06B787AC45}" type="parTrans" cxnId="{E95CB065-201D-426B-AB27-18A7758197B1}">
      <dgm:prSet/>
      <dgm:spPr/>
      <dgm:t>
        <a:bodyPr/>
        <a:lstStyle/>
        <a:p>
          <a:endParaRPr lang="tr-TR"/>
        </a:p>
      </dgm:t>
    </dgm:pt>
    <dgm:pt modelId="{E39B119F-3A54-4789-9322-0D70477FD349}" type="sibTrans" cxnId="{E95CB065-201D-426B-AB27-18A7758197B1}">
      <dgm:prSet/>
      <dgm:spPr/>
      <dgm:t>
        <a:bodyPr/>
        <a:lstStyle/>
        <a:p>
          <a:endParaRPr lang="tr-TR"/>
        </a:p>
      </dgm:t>
    </dgm:pt>
    <dgm:pt modelId="{405BD1FD-290F-4C18-AE3F-5E85969920F5}">
      <dgm:prSet/>
      <dgm:spPr/>
      <dgm:t>
        <a:bodyPr/>
        <a:lstStyle/>
        <a:p>
          <a:r>
            <a:rPr lang="tr-TR" dirty="0"/>
            <a:t>Bitlis</a:t>
          </a:r>
        </a:p>
      </dgm:t>
    </dgm:pt>
    <dgm:pt modelId="{DC01C05A-94FF-4BB5-A86C-48462F7916A8}" type="parTrans" cxnId="{C7F37DF1-B4F4-4EF7-8180-31D12BA96227}">
      <dgm:prSet/>
      <dgm:spPr/>
      <dgm:t>
        <a:bodyPr/>
        <a:lstStyle/>
        <a:p>
          <a:endParaRPr lang="tr-TR"/>
        </a:p>
      </dgm:t>
    </dgm:pt>
    <dgm:pt modelId="{473D24E1-764B-48C0-9F67-7132EA3B686A}" type="sibTrans" cxnId="{C7F37DF1-B4F4-4EF7-8180-31D12BA96227}">
      <dgm:prSet/>
      <dgm:spPr/>
      <dgm:t>
        <a:bodyPr/>
        <a:lstStyle/>
        <a:p>
          <a:endParaRPr lang="tr-TR"/>
        </a:p>
      </dgm:t>
    </dgm:pt>
    <dgm:pt modelId="{D3EB09A0-52E1-496B-A4A6-EF2AEC0917A2}">
      <dgm:prSet/>
      <dgm:spPr/>
      <dgm:t>
        <a:bodyPr/>
        <a:lstStyle/>
        <a:p>
          <a:r>
            <a:rPr lang="tr-TR" dirty="0"/>
            <a:t>Hakkari</a:t>
          </a:r>
        </a:p>
      </dgm:t>
    </dgm:pt>
    <dgm:pt modelId="{8A345632-3FB1-46C1-B391-536D8E4704D8}" type="parTrans" cxnId="{97F8F341-F17E-4EE2-A970-82EB98D9CB16}">
      <dgm:prSet/>
      <dgm:spPr/>
      <dgm:t>
        <a:bodyPr/>
        <a:lstStyle/>
        <a:p>
          <a:endParaRPr lang="tr-TR"/>
        </a:p>
      </dgm:t>
    </dgm:pt>
    <dgm:pt modelId="{F3A39055-F84C-4977-B4D5-EF35D185624E}" type="sibTrans" cxnId="{97F8F341-F17E-4EE2-A970-82EB98D9CB16}">
      <dgm:prSet/>
      <dgm:spPr/>
      <dgm:t>
        <a:bodyPr/>
        <a:lstStyle/>
        <a:p>
          <a:endParaRPr lang="tr-TR"/>
        </a:p>
      </dgm:t>
    </dgm:pt>
    <dgm:pt modelId="{72E3206E-D0ED-48BE-8D7E-8659EB200508}">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t>Adıyaman</a:t>
          </a:r>
        </a:p>
      </dgm:t>
    </dgm:pt>
    <dgm:pt modelId="{F887A236-DE4E-470E-B8BA-7E98A8A4C928}" type="parTrans" cxnId="{05DA27F5-195E-459D-8210-C572E6FCAD8B}">
      <dgm:prSet/>
      <dgm:spPr/>
      <dgm:t>
        <a:bodyPr/>
        <a:lstStyle/>
        <a:p>
          <a:endParaRPr lang="tr-TR"/>
        </a:p>
      </dgm:t>
    </dgm:pt>
    <dgm:pt modelId="{A3602382-09C1-4E69-950C-9A16813245E3}" type="sibTrans" cxnId="{05DA27F5-195E-459D-8210-C572E6FCAD8B}">
      <dgm:prSet/>
      <dgm:spPr/>
      <dgm:t>
        <a:bodyPr/>
        <a:lstStyle/>
        <a:p>
          <a:endParaRPr lang="tr-TR"/>
        </a:p>
      </dgm:t>
    </dgm:pt>
    <dgm:pt modelId="{BB228B24-C4E0-43D9-9144-376B4C063860}">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t>Kilis</a:t>
          </a:r>
        </a:p>
      </dgm:t>
    </dgm:pt>
    <dgm:pt modelId="{D473F6EA-303A-4EF5-BAE6-6630519CDE69}" type="parTrans" cxnId="{61031A18-99AF-4729-9FB1-E14C2E07DB80}">
      <dgm:prSet/>
      <dgm:spPr/>
      <dgm:t>
        <a:bodyPr/>
        <a:lstStyle/>
        <a:p>
          <a:endParaRPr lang="tr-TR"/>
        </a:p>
      </dgm:t>
    </dgm:pt>
    <dgm:pt modelId="{85F172E4-CE57-4003-9A2B-888BEEB76458}" type="sibTrans" cxnId="{61031A18-99AF-4729-9FB1-E14C2E07DB80}">
      <dgm:prSet/>
      <dgm:spPr/>
      <dgm:t>
        <a:bodyPr/>
        <a:lstStyle/>
        <a:p>
          <a:endParaRPr lang="tr-TR"/>
        </a:p>
      </dgm:t>
    </dgm:pt>
    <dgm:pt modelId="{9A33996D-BBEB-4B2D-926A-364D09F45707}">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t>Şanlıurfa</a:t>
          </a:r>
        </a:p>
      </dgm:t>
    </dgm:pt>
    <dgm:pt modelId="{1BFB4A4C-3194-4DC5-88EF-FA636EB3507B}" type="parTrans" cxnId="{9D18CC11-6991-4CBA-949C-A8DB799E1F04}">
      <dgm:prSet/>
      <dgm:spPr/>
      <dgm:t>
        <a:bodyPr/>
        <a:lstStyle/>
        <a:p>
          <a:endParaRPr lang="tr-TR"/>
        </a:p>
      </dgm:t>
    </dgm:pt>
    <dgm:pt modelId="{1C563755-F56E-46DF-ADAD-D8BFBB2A784D}" type="sibTrans" cxnId="{9D18CC11-6991-4CBA-949C-A8DB799E1F04}">
      <dgm:prSet/>
      <dgm:spPr/>
      <dgm:t>
        <a:bodyPr/>
        <a:lstStyle/>
        <a:p>
          <a:endParaRPr lang="tr-TR"/>
        </a:p>
      </dgm:t>
    </dgm:pt>
    <dgm:pt modelId="{A7DF99AC-1B8F-4673-95B0-2FE6D55FFB67}">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t>Diyarbakır</a:t>
          </a:r>
        </a:p>
      </dgm:t>
    </dgm:pt>
    <dgm:pt modelId="{B08E5453-CF11-4B06-84FF-09A43E63BADA}" type="parTrans" cxnId="{0BDED10F-858E-4A71-BE2A-9575DAB944C5}">
      <dgm:prSet/>
      <dgm:spPr/>
      <dgm:t>
        <a:bodyPr/>
        <a:lstStyle/>
        <a:p>
          <a:endParaRPr lang="tr-TR"/>
        </a:p>
      </dgm:t>
    </dgm:pt>
    <dgm:pt modelId="{BE857997-E13E-4965-A89D-AA08EC52A9D3}" type="sibTrans" cxnId="{0BDED10F-858E-4A71-BE2A-9575DAB944C5}">
      <dgm:prSet/>
      <dgm:spPr/>
      <dgm:t>
        <a:bodyPr/>
        <a:lstStyle/>
        <a:p>
          <a:endParaRPr lang="tr-TR"/>
        </a:p>
      </dgm:t>
    </dgm:pt>
    <dgm:pt modelId="{62C94729-717B-46C4-B8F9-0E233EBE9A52}">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t>Mardin</a:t>
          </a:r>
        </a:p>
      </dgm:t>
    </dgm:pt>
    <dgm:pt modelId="{B3E42A06-EBD2-4B47-81DF-C517CA626C0C}" type="parTrans" cxnId="{A9EDA6BA-037C-48E2-9C7D-AB471790D538}">
      <dgm:prSet/>
      <dgm:spPr/>
      <dgm:t>
        <a:bodyPr/>
        <a:lstStyle/>
        <a:p>
          <a:endParaRPr lang="tr-TR"/>
        </a:p>
      </dgm:t>
    </dgm:pt>
    <dgm:pt modelId="{9BCA7DE1-D5D4-4A3C-B9C3-368D7A871F5C}" type="sibTrans" cxnId="{A9EDA6BA-037C-48E2-9C7D-AB471790D538}">
      <dgm:prSet/>
      <dgm:spPr/>
      <dgm:t>
        <a:bodyPr/>
        <a:lstStyle/>
        <a:p>
          <a:endParaRPr lang="tr-TR"/>
        </a:p>
      </dgm:t>
    </dgm:pt>
    <dgm:pt modelId="{2576F4C3-7685-4258-96FF-ED283613A3D0}">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t>Batman</a:t>
          </a:r>
        </a:p>
      </dgm:t>
    </dgm:pt>
    <dgm:pt modelId="{AF04ECCE-DA4B-43DD-B2CB-5A99E18DAF7E}" type="parTrans" cxnId="{CA2DEEAD-2FA3-48CF-AFCB-03E21E8676B7}">
      <dgm:prSet/>
      <dgm:spPr/>
      <dgm:t>
        <a:bodyPr/>
        <a:lstStyle/>
        <a:p>
          <a:endParaRPr lang="tr-TR"/>
        </a:p>
      </dgm:t>
    </dgm:pt>
    <dgm:pt modelId="{009862C4-988C-41C2-AC9D-5D2149FEEE94}" type="sibTrans" cxnId="{CA2DEEAD-2FA3-48CF-AFCB-03E21E8676B7}">
      <dgm:prSet/>
      <dgm:spPr/>
      <dgm:t>
        <a:bodyPr/>
        <a:lstStyle/>
        <a:p>
          <a:endParaRPr lang="tr-TR"/>
        </a:p>
      </dgm:t>
    </dgm:pt>
    <dgm:pt modelId="{B596934C-56E0-48E6-BC05-9CED2C01A57B}">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t>Şırnak</a:t>
          </a:r>
        </a:p>
      </dgm:t>
    </dgm:pt>
    <dgm:pt modelId="{B114C7F6-71D6-49EB-8074-142E6672B311}" type="parTrans" cxnId="{182F26B1-A41B-4D67-A78B-297EE3A62877}">
      <dgm:prSet/>
      <dgm:spPr/>
      <dgm:t>
        <a:bodyPr/>
        <a:lstStyle/>
        <a:p>
          <a:endParaRPr lang="tr-TR"/>
        </a:p>
      </dgm:t>
    </dgm:pt>
    <dgm:pt modelId="{699F7A32-9996-4AFB-9483-7445D72DA93D}" type="sibTrans" cxnId="{182F26B1-A41B-4D67-A78B-297EE3A62877}">
      <dgm:prSet/>
      <dgm:spPr/>
      <dgm:t>
        <a:bodyPr/>
        <a:lstStyle/>
        <a:p>
          <a:endParaRPr lang="tr-TR"/>
        </a:p>
      </dgm:t>
    </dgm:pt>
    <dgm:pt modelId="{B4E75C9A-D4B9-4BA1-BC1D-A6B131CDD097}">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t>Siirt</a:t>
          </a:r>
        </a:p>
      </dgm:t>
    </dgm:pt>
    <dgm:pt modelId="{FA75A844-90AA-47CC-ACE7-1EB1D916964B}" type="parTrans" cxnId="{962B0C41-D79D-4751-BD19-70B75C6E5973}">
      <dgm:prSet/>
      <dgm:spPr/>
      <dgm:t>
        <a:bodyPr/>
        <a:lstStyle/>
        <a:p>
          <a:endParaRPr lang="tr-TR"/>
        </a:p>
      </dgm:t>
    </dgm:pt>
    <dgm:pt modelId="{BEF8E37B-EB9C-47EA-8703-CB61EB37DC7C}" type="sibTrans" cxnId="{962B0C41-D79D-4751-BD19-70B75C6E5973}">
      <dgm:prSet/>
      <dgm:spPr/>
      <dgm:t>
        <a:bodyPr/>
        <a:lstStyle/>
        <a:p>
          <a:endParaRPr lang="tr-TR"/>
        </a:p>
      </dgm:t>
    </dgm:pt>
    <dgm:pt modelId="{7D438475-492A-448E-8B55-1E29F07249EF}" type="pres">
      <dgm:prSet presAssocID="{185AE453-D13C-4C22-9BE2-C5F2634AC1A3}" presName="Name0" presStyleCnt="0">
        <dgm:presLayoutVars>
          <dgm:dir/>
          <dgm:animLvl val="lvl"/>
          <dgm:resizeHandles val="exact"/>
        </dgm:presLayoutVars>
      </dgm:prSet>
      <dgm:spPr/>
    </dgm:pt>
    <dgm:pt modelId="{DFE347FD-894C-49F7-8402-DAD967DC2634}" type="pres">
      <dgm:prSet presAssocID="{EE614091-8E7F-4B43-B3F9-A0F91B206BE5}" presName="composite" presStyleCnt="0"/>
      <dgm:spPr/>
    </dgm:pt>
    <dgm:pt modelId="{EE89EDBE-C08A-4E5F-B9CE-99AC2F4BCA90}" type="pres">
      <dgm:prSet presAssocID="{EE614091-8E7F-4B43-B3F9-A0F91B206BE5}" presName="parTx" presStyleLbl="alignNode1" presStyleIdx="0" presStyleCnt="4">
        <dgm:presLayoutVars>
          <dgm:chMax val="0"/>
          <dgm:chPref val="0"/>
          <dgm:bulletEnabled val="1"/>
        </dgm:presLayoutVars>
      </dgm:prSet>
      <dgm:spPr/>
    </dgm:pt>
    <dgm:pt modelId="{CC26CEE1-DC74-459C-8C9B-C46852B1EA1B}" type="pres">
      <dgm:prSet presAssocID="{EE614091-8E7F-4B43-B3F9-A0F91B206BE5}" presName="desTx" presStyleLbl="alignAccFollowNode1" presStyleIdx="0" presStyleCnt="4">
        <dgm:presLayoutVars>
          <dgm:bulletEnabled val="1"/>
        </dgm:presLayoutVars>
      </dgm:prSet>
      <dgm:spPr/>
    </dgm:pt>
    <dgm:pt modelId="{4578C202-9E13-4BD4-8BD4-4E69CD348DD2}" type="pres">
      <dgm:prSet presAssocID="{FDD0852C-D079-4AA8-B73D-928C1AED665A}" presName="space" presStyleCnt="0"/>
      <dgm:spPr/>
    </dgm:pt>
    <dgm:pt modelId="{E04EB42E-430E-40EB-B798-A274611F37FB}" type="pres">
      <dgm:prSet presAssocID="{DF7F1218-EB70-4F3F-AF57-82C45E1B11E2}" presName="composite" presStyleCnt="0"/>
      <dgm:spPr/>
    </dgm:pt>
    <dgm:pt modelId="{9E4D24F7-EFC7-4E46-B2FF-A3AC5FF5ED73}" type="pres">
      <dgm:prSet presAssocID="{DF7F1218-EB70-4F3F-AF57-82C45E1B11E2}" presName="parTx" presStyleLbl="alignNode1" presStyleIdx="1" presStyleCnt="4">
        <dgm:presLayoutVars>
          <dgm:chMax val="0"/>
          <dgm:chPref val="0"/>
          <dgm:bulletEnabled val="1"/>
        </dgm:presLayoutVars>
      </dgm:prSet>
      <dgm:spPr/>
    </dgm:pt>
    <dgm:pt modelId="{F69D82AD-CBB0-402F-B614-5384937916A2}" type="pres">
      <dgm:prSet presAssocID="{DF7F1218-EB70-4F3F-AF57-82C45E1B11E2}" presName="desTx" presStyleLbl="alignAccFollowNode1" presStyleIdx="1" presStyleCnt="4">
        <dgm:presLayoutVars>
          <dgm:bulletEnabled val="1"/>
        </dgm:presLayoutVars>
      </dgm:prSet>
      <dgm:spPr/>
    </dgm:pt>
    <dgm:pt modelId="{70A64365-DF60-48AB-AE6A-DA2635112C7C}" type="pres">
      <dgm:prSet presAssocID="{887C2BF0-4652-4AA7-BDE6-AB72FD078250}" presName="space" presStyleCnt="0"/>
      <dgm:spPr/>
    </dgm:pt>
    <dgm:pt modelId="{418E3A1F-F7C2-45F4-B14B-4105AC776DAB}" type="pres">
      <dgm:prSet presAssocID="{FC1F62BC-33B3-4FB8-8D2F-547EF88BD783}" presName="composite" presStyleCnt="0"/>
      <dgm:spPr/>
    </dgm:pt>
    <dgm:pt modelId="{68160492-94AD-4900-B133-BCEDA59EE845}" type="pres">
      <dgm:prSet presAssocID="{FC1F62BC-33B3-4FB8-8D2F-547EF88BD783}" presName="parTx" presStyleLbl="alignNode1" presStyleIdx="2" presStyleCnt="4">
        <dgm:presLayoutVars>
          <dgm:chMax val="0"/>
          <dgm:chPref val="0"/>
          <dgm:bulletEnabled val="1"/>
        </dgm:presLayoutVars>
      </dgm:prSet>
      <dgm:spPr/>
    </dgm:pt>
    <dgm:pt modelId="{5D927BC2-3F3D-4772-8529-8A7CA9C69F8B}" type="pres">
      <dgm:prSet presAssocID="{FC1F62BC-33B3-4FB8-8D2F-547EF88BD783}" presName="desTx" presStyleLbl="alignAccFollowNode1" presStyleIdx="2" presStyleCnt="4">
        <dgm:presLayoutVars>
          <dgm:bulletEnabled val="1"/>
        </dgm:presLayoutVars>
      </dgm:prSet>
      <dgm:spPr/>
    </dgm:pt>
    <dgm:pt modelId="{19179AFE-1BAC-4D5E-911F-4C0FBDBB062F}" type="pres">
      <dgm:prSet presAssocID="{951D8440-E15D-44A1-8497-8C32656566C7}" presName="space" presStyleCnt="0"/>
      <dgm:spPr/>
    </dgm:pt>
    <dgm:pt modelId="{E1BF6B59-18BF-43DD-8D7B-8BE729F37077}" type="pres">
      <dgm:prSet presAssocID="{59CCAB1F-5277-433C-AD44-4A6535C91DB0}" presName="composite" presStyleCnt="0"/>
      <dgm:spPr/>
    </dgm:pt>
    <dgm:pt modelId="{9E7533E9-9D65-4B0D-A2AC-27AF0927A95A}" type="pres">
      <dgm:prSet presAssocID="{59CCAB1F-5277-433C-AD44-4A6535C91DB0}" presName="parTx" presStyleLbl="alignNode1" presStyleIdx="3" presStyleCnt="4">
        <dgm:presLayoutVars>
          <dgm:chMax val="0"/>
          <dgm:chPref val="0"/>
          <dgm:bulletEnabled val="1"/>
        </dgm:presLayoutVars>
      </dgm:prSet>
      <dgm:spPr/>
    </dgm:pt>
    <dgm:pt modelId="{D791E791-718E-48DC-B6DC-8984F1A4A013}" type="pres">
      <dgm:prSet presAssocID="{59CCAB1F-5277-433C-AD44-4A6535C91DB0}" presName="desTx" presStyleLbl="alignAccFollowNode1" presStyleIdx="3" presStyleCnt="4" custLinFactNeighborX="1410" custLinFactNeighborY="-1668">
        <dgm:presLayoutVars>
          <dgm:bulletEnabled val="1"/>
        </dgm:presLayoutVars>
      </dgm:prSet>
      <dgm:spPr/>
    </dgm:pt>
  </dgm:ptLst>
  <dgm:cxnLst>
    <dgm:cxn modelId="{76EB4700-5D41-482D-BE01-2ECEE2686864}" srcId="{EE614091-8E7F-4B43-B3F9-A0F91B206BE5}" destId="{B6B14DA2-9E9E-46B8-AC3A-08B551461977}" srcOrd="3" destOrd="0" parTransId="{DA5E2EFD-F3E9-44B6-BA39-2200CB531374}" sibTransId="{96C5E130-3B83-4AD4-8E45-C95B3C4F013F}"/>
    <dgm:cxn modelId="{36771302-31CD-4B8B-AE0E-2EFD5EA0EE42}" srcId="{DF7F1218-EB70-4F3F-AF57-82C45E1B11E2}" destId="{BDFC5A4F-B158-43C3-87C6-402395E6121F}" srcOrd="5" destOrd="0" parTransId="{88BBA91E-30F6-43C8-8781-7E0B4C93B5F9}" sibTransId="{4C158BDA-CA00-4906-906D-B503D0E1C260}"/>
    <dgm:cxn modelId="{F72CF102-8C66-44D1-92B3-F4DD1A2B1283}" type="presOf" srcId="{ECB97340-44C6-466D-8912-E4316C51FCFA}" destId="{5D927BC2-3F3D-4772-8529-8A7CA9C69F8B}" srcOrd="0" destOrd="1" presId="urn:microsoft.com/office/officeart/2005/8/layout/hList1"/>
    <dgm:cxn modelId="{B9C2CE07-7589-445D-B17F-66BCF4187C02}" type="presOf" srcId="{EE614091-8E7F-4B43-B3F9-A0F91B206BE5}" destId="{EE89EDBE-C08A-4E5F-B9CE-99AC2F4BCA90}" srcOrd="0" destOrd="0" presId="urn:microsoft.com/office/officeart/2005/8/layout/hList1"/>
    <dgm:cxn modelId="{2899CF07-1AB5-41A3-B566-F7112654F5B8}" type="presOf" srcId="{9DF64A8F-1C9C-43F3-8046-08682E868F45}" destId="{CC26CEE1-DC74-459C-8C9B-C46852B1EA1B}" srcOrd="0" destOrd="2" presId="urn:microsoft.com/office/officeart/2005/8/layout/hList1"/>
    <dgm:cxn modelId="{FBF22F0F-CBF4-46DF-AB36-4EA285BC8816}" type="presOf" srcId="{A7DF99AC-1B8F-4673-95B0-2FE6D55FFB67}" destId="{D791E791-718E-48DC-B6DC-8984F1A4A013}" srcOrd="0" destOrd="4" presId="urn:microsoft.com/office/officeart/2005/8/layout/hList1"/>
    <dgm:cxn modelId="{0BDED10F-858E-4A71-BE2A-9575DAB944C5}" srcId="{59CCAB1F-5277-433C-AD44-4A6535C91DB0}" destId="{A7DF99AC-1B8F-4673-95B0-2FE6D55FFB67}" srcOrd="4" destOrd="0" parTransId="{B08E5453-CF11-4B06-84FF-09A43E63BADA}" sibTransId="{BE857997-E13E-4965-A89D-AA08EC52A9D3}"/>
    <dgm:cxn modelId="{9D18CC11-6991-4CBA-949C-A8DB799E1F04}" srcId="{59CCAB1F-5277-433C-AD44-4A6535C91DB0}" destId="{9A33996D-BBEB-4B2D-926A-364D09F45707}" srcOrd="3" destOrd="0" parTransId="{1BFB4A4C-3194-4DC5-88EF-FA636EB3507B}" sibTransId="{1C563755-F56E-46DF-ADAD-D8BFBB2A784D}"/>
    <dgm:cxn modelId="{61031A18-99AF-4729-9FB1-E14C2E07DB80}" srcId="{59CCAB1F-5277-433C-AD44-4A6535C91DB0}" destId="{BB228B24-C4E0-43D9-9144-376B4C063860}" srcOrd="2" destOrd="0" parTransId="{D473F6EA-303A-4EF5-BAE6-6630519CDE69}" sibTransId="{85F172E4-CE57-4003-9A2B-888BEEB76458}"/>
    <dgm:cxn modelId="{66738519-BC57-4741-B6B1-E851E84FC624}" srcId="{FC1F62BC-33B3-4FB8-8D2F-547EF88BD783}" destId="{381CEB11-978B-4264-BEAC-6C9607DC120E}" srcOrd="0" destOrd="0" parTransId="{0ABEEA37-1F73-4F8E-A1A1-542B64C16404}" sibTransId="{00B28A1F-791F-442A-BEA0-72C730D3AC93}"/>
    <dgm:cxn modelId="{35DCBE1D-5675-4A3A-BD06-717825402C66}" type="presOf" srcId="{DF7F1218-EB70-4F3F-AF57-82C45E1B11E2}" destId="{9E4D24F7-EFC7-4E46-B2FF-A3AC5FF5ED73}" srcOrd="0" destOrd="0" presId="urn:microsoft.com/office/officeart/2005/8/layout/hList1"/>
    <dgm:cxn modelId="{EF0DD01E-3184-4256-8320-EA4B87D9222F}" type="presOf" srcId="{B16880AE-14C5-4BBD-B18D-4FC3B8021104}" destId="{F69D82AD-CBB0-402F-B614-5384937916A2}" srcOrd="0" destOrd="0" presId="urn:microsoft.com/office/officeart/2005/8/layout/hList1"/>
    <dgm:cxn modelId="{5B7EE821-ADBD-4089-9256-1C3BF65B61BE}" srcId="{DF7F1218-EB70-4F3F-AF57-82C45E1B11E2}" destId="{B16880AE-14C5-4BBD-B18D-4FC3B8021104}" srcOrd="0" destOrd="0" parTransId="{4918219D-2329-4E92-8E1A-269F87684C33}" sibTransId="{70DE153E-6BC2-407C-99A4-D2423811210A}"/>
    <dgm:cxn modelId="{9BEDEA27-A2E4-4062-B852-90DFF7E711ED}" type="presOf" srcId="{62C94729-717B-46C4-B8F9-0E233EBE9A52}" destId="{D791E791-718E-48DC-B6DC-8984F1A4A013}" srcOrd="0" destOrd="5" presId="urn:microsoft.com/office/officeart/2005/8/layout/hList1"/>
    <dgm:cxn modelId="{9056A528-0591-4B85-B362-D2187DD4B80B}" srcId="{DF7F1218-EB70-4F3F-AF57-82C45E1B11E2}" destId="{32F8185C-2ABD-4CFC-82AD-943C57986F70}" srcOrd="4" destOrd="0" parTransId="{A19E0B86-9B2D-49D3-88C0-462ACCC491C1}" sibTransId="{22BAC764-A58B-4685-8B7A-93ABBE060CFB}"/>
    <dgm:cxn modelId="{6E02C931-CE5E-4A6C-A95D-AAA085676304}" srcId="{FC1F62BC-33B3-4FB8-8D2F-547EF88BD783}" destId="{C7CFFDE3-449F-4A59-9E3C-1EDA427C193A}" srcOrd="2" destOrd="0" parTransId="{AE30B428-6E99-412E-A823-1DB045C93627}" sibTransId="{6D954D86-A7EB-41FB-A4AA-7B7E5E254839}"/>
    <dgm:cxn modelId="{F1879136-4E7E-4385-8CA7-75E77FE32933}" srcId="{FC1F62BC-33B3-4FB8-8D2F-547EF88BD783}" destId="{ECB97340-44C6-466D-8912-E4316C51FCFA}" srcOrd="1" destOrd="0" parTransId="{B878D9FE-5173-47FA-B9CB-76D769DE1818}" sibTransId="{77626EB9-ECE7-4C5D-8572-536214AE7093}"/>
    <dgm:cxn modelId="{19ADB538-C175-40CE-98A2-897CF8568318}" type="presOf" srcId="{B6B14DA2-9E9E-46B8-AC3A-08B551461977}" destId="{CC26CEE1-DC74-459C-8C9B-C46852B1EA1B}" srcOrd="0" destOrd="3" presId="urn:microsoft.com/office/officeart/2005/8/layout/hList1"/>
    <dgm:cxn modelId="{96698740-F988-4F43-A554-1391FE7E4526}" type="presOf" srcId="{4102930D-88CD-42A9-8935-590BA356E73D}" destId="{5D927BC2-3F3D-4772-8529-8A7CA9C69F8B}" srcOrd="0" destOrd="3" presId="urn:microsoft.com/office/officeart/2005/8/layout/hList1"/>
    <dgm:cxn modelId="{962B0C41-D79D-4751-BD19-70B75C6E5973}" srcId="{59CCAB1F-5277-433C-AD44-4A6535C91DB0}" destId="{B4E75C9A-D4B9-4BA1-BC1D-A6B131CDD097}" srcOrd="8" destOrd="0" parTransId="{FA75A844-90AA-47CC-ACE7-1EB1D916964B}" sibTransId="{BEF8E37B-EB9C-47EA-8703-CB61EB37DC7C}"/>
    <dgm:cxn modelId="{97F8F341-F17E-4EE2-A970-82EB98D9CB16}" srcId="{FC1F62BC-33B3-4FB8-8D2F-547EF88BD783}" destId="{D3EB09A0-52E1-496B-A4A6-EF2AEC0917A2}" srcOrd="7" destOrd="0" parTransId="{8A345632-3FB1-46C1-B391-536D8E4704D8}" sibTransId="{F3A39055-F84C-4977-B4D5-EF35D185624E}"/>
    <dgm:cxn modelId="{26102F4E-5F97-4636-B90E-0C61B7210C85}" srcId="{EE614091-8E7F-4B43-B3F9-A0F91B206BE5}" destId="{BEFB6260-77A1-49EE-885B-FE4A53447CFF}" srcOrd="5" destOrd="0" parTransId="{E8E52424-2B53-419D-879B-6BD541CDD686}" sibTransId="{C2C1FAC4-4D80-4BF2-A4A9-257C32E2D5E8}"/>
    <dgm:cxn modelId="{EA60D652-6AD9-4C69-A7DB-BF937DFF5270}" type="presOf" srcId="{BEFB6260-77A1-49EE-885B-FE4A53447CFF}" destId="{CC26CEE1-DC74-459C-8C9B-C46852B1EA1B}" srcOrd="0" destOrd="5" presId="urn:microsoft.com/office/officeart/2005/8/layout/hList1"/>
    <dgm:cxn modelId="{BAC94D56-415E-4424-AF09-02CA51D30F47}" srcId="{DF7F1218-EB70-4F3F-AF57-82C45E1B11E2}" destId="{DB0C0D95-2ABA-48F4-A3D4-3F9FA2FF8C75}" srcOrd="2" destOrd="0" parTransId="{ACFE1429-EA22-4731-89DB-979AA332C54E}" sibTransId="{EFE05431-F6B8-4092-8E5A-70C3DD4685DC}"/>
    <dgm:cxn modelId="{7F6EA256-8772-4559-B5B6-B3B7C311D7FD}" type="presOf" srcId="{32F8185C-2ABD-4CFC-82AD-943C57986F70}" destId="{F69D82AD-CBB0-402F-B614-5384937916A2}" srcOrd="0" destOrd="4" presId="urn:microsoft.com/office/officeart/2005/8/layout/hList1"/>
    <dgm:cxn modelId="{1DB4335A-BBF4-4581-98B7-CABCC0BDDF05}" srcId="{59CCAB1F-5277-433C-AD44-4A6535C91DB0}" destId="{7538B8B0-2822-4555-9623-1C816EDF3F3F}" srcOrd="0" destOrd="0" parTransId="{E9054F72-309C-49C8-AD7B-60F15A846261}" sibTransId="{E52FE0DC-C6EC-4501-B189-C5AB8BD276E4}"/>
    <dgm:cxn modelId="{55E19464-2059-4C16-9366-4DFF2810BF17}" type="presOf" srcId="{68D85836-3B8A-4033-B742-E8E5764E5C04}" destId="{5D927BC2-3F3D-4772-8529-8A7CA9C69F8B}" srcOrd="0" destOrd="4" presId="urn:microsoft.com/office/officeart/2005/8/layout/hList1"/>
    <dgm:cxn modelId="{DDA14965-F8B5-4BE0-A72C-2613D9FAAAAF}" type="presOf" srcId="{D3EB09A0-52E1-496B-A4A6-EF2AEC0917A2}" destId="{5D927BC2-3F3D-4772-8529-8A7CA9C69F8B}" srcOrd="0" destOrd="7" presId="urn:microsoft.com/office/officeart/2005/8/layout/hList1"/>
    <dgm:cxn modelId="{E95CB065-201D-426B-AB27-18A7758197B1}" srcId="{FC1F62BC-33B3-4FB8-8D2F-547EF88BD783}" destId="{0FCCABD1-3881-4002-9556-A58A56B68C49}" srcOrd="5" destOrd="0" parTransId="{F684BC2D-9493-4022-B6E5-CE06B787AC45}" sibTransId="{E39B119F-3A54-4789-9322-0D70477FD349}"/>
    <dgm:cxn modelId="{F569396E-2C51-4E20-BD06-5DDE7EE70021}" type="presOf" srcId="{CAD204F0-1659-469B-A553-67B68334DCF8}" destId="{CC26CEE1-DC74-459C-8C9B-C46852B1EA1B}" srcOrd="0" destOrd="0" presId="urn:microsoft.com/office/officeart/2005/8/layout/hList1"/>
    <dgm:cxn modelId="{9CDC2279-1BD9-4178-98AB-6E86AC51C22C}" type="presOf" srcId="{405BD1FD-290F-4C18-AE3F-5E85969920F5}" destId="{5D927BC2-3F3D-4772-8529-8A7CA9C69F8B}" srcOrd="0" destOrd="6" presId="urn:microsoft.com/office/officeart/2005/8/layout/hList1"/>
    <dgm:cxn modelId="{6AACB07F-C971-4961-8C5D-7A78D4CD117E}" type="presOf" srcId="{C7CFFDE3-449F-4A59-9E3C-1EDA427C193A}" destId="{5D927BC2-3F3D-4772-8529-8A7CA9C69F8B}" srcOrd="0" destOrd="2" presId="urn:microsoft.com/office/officeart/2005/8/layout/hList1"/>
    <dgm:cxn modelId="{AC672496-5B0C-4E0B-BFA5-B3EFF0A2E3B4}" type="presOf" srcId="{0FCCABD1-3881-4002-9556-A58A56B68C49}" destId="{5D927BC2-3F3D-4772-8529-8A7CA9C69F8B}" srcOrd="0" destOrd="5" presId="urn:microsoft.com/office/officeart/2005/8/layout/hList1"/>
    <dgm:cxn modelId="{34587398-DCCF-4AE6-9FCC-5CBDB8671D3D}" type="presOf" srcId="{2576F4C3-7685-4258-96FF-ED283613A3D0}" destId="{D791E791-718E-48DC-B6DC-8984F1A4A013}" srcOrd="0" destOrd="6" presId="urn:microsoft.com/office/officeart/2005/8/layout/hList1"/>
    <dgm:cxn modelId="{42FBF999-900D-4FCA-95EF-AD757E16CBF3}" srcId="{185AE453-D13C-4C22-9BE2-C5F2634AC1A3}" destId="{DF7F1218-EB70-4F3F-AF57-82C45E1B11E2}" srcOrd="1" destOrd="0" parTransId="{D4921076-A504-4E58-9539-342CF877DA7F}" sibTransId="{887C2BF0-4652-4AA7-BDE6-AB72FD078250}"/>
    <dgm:cxn modelId="{F11F4A9E-5BC6-4E4A-B3FE-68A5B9BE6857}" type="presOf" srcId="{33A28C44-1729-4B0E-A6C9-3F39BB7B89BF}" destId="{CC26CEE1-DC74-459C-8C9B-C46852B1EA1B}" srcOrd="0" destOrd="4" presId="urn:microsoft.com/office/officeart/2005/8/layout/hList1"/>
    <dgm:cxn modelId="{08B3AB9F-BC1F-4B7D-8720-3012A5B87C05}" type="presOf" srcId="{C562A21C-C2E9-4356-A29B-DF8CBD6EA510}" destId="{F69D82AD-CBB0-402F-B614-5384937916A2}" srcOrd="0" destOrd="3" presId="urn:microsoft.com/office/officeart/2005/8/layout/hList1"/>
    <dgm:cxn modelId="{36BCD49F-04CA-4A7D-A967-5BF8F253DA92}" srcId="{185AE453-D13C-4C22-9BE2-C5F2634AC1A3}" destId="{FC1F62BC-33B3-4FB8-8D2F-547EF88BD783}" srcOrd="2" destOrd="0" parTransId="{C41FD71B-DC55-4602-9D6C-DAC0BD4F5599}" sibTransId="{951D8440-E15D-44A1-8497-8C32656566C7}"/>
    <dgm:cxn modelId="{CA2DEEAD-2FA3-48CF-AFCB-03E21E8676B7}" srcId="{59CCAB1F-5277-433C-AD44-4A6535C91DB0}" destId="{2576F4C3-7685-4258-96FF-ED283613A3D0}" srcOrd="6" destOrd="0" parTransId="{AF04ECCE-DA4B-43DD-B2CB-5A99E18DAF7E}" sibTransId="{009862C4-988C-41C2-AC9D-5D2149FEEE94}"/>
    <dgm:cxn modelId="{945D1AAF-7736-4075-9F20-A8404020923F}" srcId="{185AE453-D13C-4C22-9BE2-C5F2634AC1A3}" destId="{59CCAB1F-5277-433C-AD44-4A6535C91DB0}" srcOrd="3" destOrd="0" parTransId="{45B85C3D-B158-4A04-A9FC-9F5A6A139000}" sibTransId="{FAE3BC28-3768-4A18-9DD1-B610DCC17321}"/>
    <dgm:cxn modelId="{182F26B1-A41B-4D67-A78B-297EE3A62877}" srcId="{59CCAB1F-5277-433C-AD44-4A6535C91DB0}" destId="{B596934C-56E0-48E6-BC05-9CED2C01A57B}" srcOrd="7" destOrd="0" parTransId="{B114C7F6-71D6-49EB-8074-142E6672B311}" sibTransId="{699F7A32-9996-4AFB-9483-7445D72DA93D}"/>
    <dgm:cxn modelId="{ADC74AB2-A432-4694-A55D-9A030D4F5C7D}" srcId="{EE614091-8E7F-4B43-B3F9-A0F91B206BE5}" destId="{33A28C44-1729-4B0E-A6C9-3F39BB7B89BF}" srcOrd="4" destOrd="0" parTransId="{A4FAEB6E-756C-42A1-8CFD-D32BD32C68AB}" sibTransId="{AE5DF1CF-9C72-465D-8EC9-9B34C9C4D4EE}"/>
    <dgm:cxn modelId="{0E8FDBB2-5427-41CD-AA6E-CA7383536B2F}" srcId="{FC1F62BC-33B3-4FB8-8D2F-547EF88BD783}" destId="{68D85836-3B8A-4033-B742-E8E5764E5C04}" srcOrd="4" destOrd="0" parTransId="{307404C3-8A2C-4843-8AA5-9C00F384EF11}" sibTransId="{9B80453D-A3C0-447E-839C-8FB32F2DF2D3}"/>
    <dgm:cxn modelId="{775AAAB5-2B3F-45E3-9AC5-645E10901E28}" type="presOf" srcId="{FA8C405D-D2EC-49B2-8294-E4491E1021D7}" destId="{F69D82AD-CBB0-402F-B614-5384937916A2}" srcOrd="0" destOrd="6" presId="urn:microsoft.com/office/officeart/2005/8/layout/hList1"/>
    <dgm:cxn modelId="{A605F7B6-D771-47C6-B0DF-BE5407800416}" srcId="{FC1F62BC-33B3-4FB8-8D2F-547EF88BD783}" destId="{4102930D-88CD-42A9-8935-590BA356E73D}" srcOrd="3" destOrd="0" parTransId="{382643C3-8563-4421-A259-2520159F3012}" sibTransId="{15214F89-15EC-4F20-8E72-C6C5B0061429}"/>
    <dgm:cxn modelId="{C049F6B7-D736-4B67-A93D-C807741B636B}" type="presOf" srcId="{72E3206E-D0ED-48BE-8D7E-8659EB200508}" destId="{D791E791-718E-48DC-B6DC-8984F1A4A013}" srcOrd="0" destOrd="1" presId="urn:microsoft.com/office/officeart/2005/8/layout/hList1"/>
    <dgm:cxn modelId="{A9EDA6BA-037C-48E2-9C7D-AB471790D538}" srcId="{59CCAB1F-5277-433C-AD44-4A6535C91DB0}" destId="{62C94729-717B-46C4-B8F9-0E233EBE9A52}" srcOrd="5" destOrd="0" parTransId="{B3E42A06-EBD2-4B47-81DF-C517CA626C0C}" sibTransId="{9BCA7DE1-D5D4-4A3C-B9C3-368D7A871F5C}"/>
    <dgm:cxn modelId="{B10E9DBB-3C90-462F-8EED-654C957D0A66}" type="presOf" srcId="{9A33996D-BBEB-4B2D-926A-364D09F45707}" destId="{D791E791-718E-48DC-B6DC-8984F1A4A013}" srcOrd="0" destOrd="3" presId="urn:microsoft.com/office/officeart/2005/8/layout/hList1"/>
    <dgm:cxn modelId="{9DA1D2BB-8C2F-449F-BE26-A38DFF0CAE8D}" srcId="{EE614091-8E7F-4B43-B3F9-A0F91B206BE5}" destId="{9DF64A8F-1C9C-43F3-8046-08682E868F45}" srcOrd="2" destOrd="0" parTransId="{5E529A16-E2D1-41C3-AAB6-989A1AD7E56B}" sibTransId="{2808DC80-8332-4483-ADE4-CC9E7BB8B955}"/>
    <dgm:cxn modelId="{26B2D0C7-F79F-4790-BB05-30F8226CF526}" type="presOf" srcId="{64F7060C-52C9-4F00-903F-87D0934A3667}" destId="{F69D82AD-CBB0-402F-B614-5384937916A2}" srcOrd="0" destOrd="1" presId="urn:microsoft.com/office/officeart/2005/8/layout/hList1"/>
    <dgm:cxn modelId="{0ED439CB-A99D-4E19-85ED-11C22AA00267}" type="presOf" srcId="{381CEB11-978B-4264-BEAC-6C9607DC120E}" destId="{5D927BC2-3F3D-4772-8529-8A7CA9C69F8B}" srcOrd="0" destOrd="0" presId="urn:microsoft.com/office/officeart/2005/8/layout/hList1"/>
    <dgm:cxn modelId="{F0BC5FCB-1C3E-4CC1-A6F0-171343100720}" srcId="{DF7F1218-EB70-4F3F-AF57-82C45E1B11E2}" destId="{FA8C405D-D2EC-49B2-8294-E4491E1021D7}" srcOrd="6" destOrd="0" parTransId="{7E41ED00-156A-4FA7-B838-51333A0C1E63}" sibTransId="{F46BD4E8-6E20-43DA-A1D5-75B2BFC34A67}"/>
    <dgm:cxn modelId="{7E3359CF-9188-446B-84C6-903B22E9C8E3}" type="presOf" srcId="{B4E75C9A-D4B9-4BA1-BC1D-A6B131CDD097}" destId="{D791E791-718E-48DC-B6DC-8984F1A4A013}" srcOrd="0" destOrd="8" presId="urn:microsoft.com/office/officeart/2005/8/layout/hList1"/>
    <dgm:cxn modelId="{A03AE4D3-D8A4-40BF-B206-4E6B789C5415}" type="presOf" srcId="{BB228B24-C4E0-43D9-9144-376B4C063860}" destId="{D791E791-718E-48DC-B6DC-8984F1A4A013}" srcOrd="0" destOrd="2" presId="urn:microsoft.com/office/officeart/2005/8/layout/hList1"/>
    <dgm:cxn modelId="{680474D4-6C78-48F6-B9ED-A999BE30AC97}" type="presOf" srcId="{7538B8B0-2822-4555-9623-1C816EDF3F3F}" destId="{D791E791-718E-48DC-B6DC-8984F1A4A013}" srcOrd="0" destOrd="0" presId="urn:microsoft.com/office/officeart/2005/8/layout/hList1"/>
    <dgm:cxn modelId="{4A42C8D4-7C38-4504-9ECB-AE280F0DB651}" srcId="{DF7F1218-EB70-4F3F-AF57-82C45E1B11E2}" destId="{C562A21C-C2E9-4356-A29B-DF8CBD6EA510}" srcOrd="3" destOrd="0" parTransId="{CB2004FC-5422-4E48-BE0C-5A66714E2CED}" sibTransId="{FC0CCE6C-E739-4034-BDE5-379AA0131588}"/>
    <dgm:cxn modelId="{A5481BD5-CA1F-453B-959D-D720F7784754}" type="presOf" srcId="{185AE453-D13C-4C22-9BE2-C5F2634AC1A3}" destId="{7D438475-492A-448E-8B55-1E29F07249EF}" srcOrd="0" destOrd="0" presId="urn:microsoft.com/office/officeart/2005/8/layout/hList1"/>
    <dgm:cxn modelId="{505E07D6-955C-49C7-B9BA-08F5E3991352}" srcId="{DF7F1218-EB70-4F3F-AF57-82C45E1B11E2}" destId="{64F7060C-52C9-4F00-903F-87D0934A3667}" srcOrd="1" destOrd="0" parTransId="{FDB76EE2-1D24-4566-AEC0-7A85B71AEE41}" sibTransId="{6C15D972-982D-461B-B1DD-0FDD575E1DA2}"/>
    <dgm:cxn modelId="{420B84D8-A91D-4CC8-93EC-899E597E6748}" type="presOf" srcId="{FC1F62BC-33B3-4FB8-8D2F-547EF88BD783}" destId="{68160492-94AD-4900-B133-BCEDA59EE845}" srcOrd="0" destOrd="0" presId="urn:microsoft.com/office/officeart/2005/8/layout/hList1"/>
    <dgm:cxn modelId="{55DF32DA-BF5D-49A0-AE15-0D4E830315D5}" type="presOf" srcId="{BDFC5A4F-B158-43C3-87C6-402395E6121F}" destId="{F69D82AD-CBB0-402F-B614-5384937916A2}" srcOrd="0" destOrd="5" presId="urn:microsoft.com/office/officeart/2005/8/layout/hList1"/>
    <dgm:cxn modelId="{36B19DDF-DDB2-495C-B199-E0B5B273466B}" type="presOf" srcId="{A3341AA5-82F3-4C4B-89A7-222919395FF4}" destId="{CC26CEE1-DC74-459C-8C9B-C46852B1EA1B}" srcOrd="0" destOrd="1" presId="urn:microsoft.com/office/officeart/2005/8/layout/hList1"/>
    <dgm:cxn modelId="{77875DE2-2DE6-4273-8463-F854A52F4706}" srcId="{EE614091-8E7F-4B43-B3F9-A0F91B206BE5}" destId="{CAD204F0-1659-469B-A553-67B68334DCF8}" srcOrd="0" destOrd="0" parTransId="{D5E28B69-CBF7-4CE8-A796-674BA192D548}" sibTransId="{9C131E27-AF4D-49EB-A744-AF4AAE0F2D30}"/>
    <dgm:cxn modelId="{20C940EB-7C68-4252-AB73-48D5F6B46ACD}" type="presOf" srcId="{59CCAB1F-5277-433C-AD44-4A6535C91DB0}" destId="{9E7533E9-9D65-4B0D-A2AC-27AF0927A95A}" srcOrd="0" destOrd="0" presId="urn:microsoft.com/office/officeart/2005/8/layout/hList1"/>
    <dgm:cxn modelId="{93F825EC-FB63-4341-AE86-30B3554C842A}" type="presOf" srcId="{B596934C-56E0-48E6-BC05-9CED2C01A57B}" destId="{D791E791-718E-48DC-B6DC-8984F1A4A013}" srcOrd="0" destOrd="7" presId="urn:microsoft.com/office/officeart/2005/8/layout/hList1"/>
    <dgm:cxn modelId="{C7F37DF1-B4F4-4EF7-8180-31D12BA96227}" srcId="{FC1F62BC-33B3-4FB8-8D2F-547EF88BD783}" destId="{405BD1FD-290F-4C18-AE3F-5E85969920F5}" srcOrd="6" destOrd="0" parTransId="{DC01C05A-94FF-4BB5-A86C-48462F7916A8}" sibTransId="{473D24E1-764B-48C0-9F67-7132EA3B686A}"/>
    <dgm:cxn modelId="{05DA27F5-195E-459D-8210-C572E6FCAD8B}" srcId="{59CCAB1F-5277-433C-AD44-4A6535C91DB0}" destId="{72E3206E-D0ED-48BE-8D7E-8659EB200508}" srcOrd="1" destOrd="0" parTransId="{F887A236-DE4E-470E-B8BA-7E98A8A4C928}" sibTransId="{A3602382-09C1-4E69-950C-9A16813245E3}"/>
    <dgm:cxn modelId="{740B57F5-4536-48D7-ADAC-DFB257F28F52}" srcId="{EE614091-8E7F-4B43-B3F9-A0F91B206BE5}" destId="{A3341AA5-82F3-4C4B-89A7-222919395FF4}" srcOrd="1" destOrd="0" parTransId="{41ED377B-9828-4311-A71B-92F57C572E88}" sibTransId="{6BB7FC96-D4CA-4D16-A6A9-D3EB342C4776}"/>
    <dgm:cxn modelId="{37945AFF-B581-4D4D-9E92-700BB1F4473C}" srcId="{185AE453-D13C-4C22-9BE2-C5F2634AC1A3}" destId="{EE614091-8E7F-4B43-B3F9-A0F91B206BE5}" srcOrd="0" destOrd="0" parTransId="{8F344DBC-FD25-4D8E-B41B-4865671E5100}" sibTransId="{FDD0852C-D079-4AA8-B73D-928C1AED665A}"/>
    <dgm:cxn modelId="{DD58E1FF-F337-427C-8069-2D5740717BF6}" type="presOf" srcId="{DB0C0D95-2ABA-48F4-A3D4-3F9FA2FF8C75}" destId="{F69D82AD-CBB0-402F-B614-5384937916A2}" srcOrd="0" destOrd="2" presId="urn:microsoft.com/office/officeart/2005/8/layout/hList1"/>
    <dgm:cxn modelId="{BFFE7B2A-21E4-4A26-99F4-EAF714B9B858}" type="presParOf" srcId="{7D438475-492A-448E-8B55-1E29F07249EF}" destId="{DFE347FD-894C-49F7-8402-DAD967DC2634}" srcOrd="0" destOrd="0" presId="urn:microsoft.com/office/officeart/2005/8/layout/hList1"/>
    <dgm:cxn modelId="{F6F6465A-1A4C-43EC-9004-10260933FC8E}" type="presParOf" srcId="{DFE347FD-894C-49F7-8402-DAD967DC2634}" destId="{EE89EDBE-C08A-4E5F-B9CE-99AC2F4BCA90}" srcOrd="0" destOrd="0" presId="urn:microsoft.com/office/officeart/2005/8/layout/hList1"/>
    <dgm:cxn modelId="{4B996C1C-3AFD-4436-A8FC-F76D5A3E3C9C}" type="presParOf" srcId="{DFE347FD-894C-49F7-8402-DAD967DC2634}" destId="{CC26CEE1-DC74-459C-8C9B-C46852B1EA1B}" srcOrd="1" destOrd="0" presId="urn:microsoft.com/office/officeart/2005/8/layout/hList1"/>
    <dgm:cxn modelId="{7DD57077-9D11-44CC-AAE7-17831A463B53}" type="presParOf" srcId="{7D438475-492A-448E-8B55-1E29F07249EF}" destId="{4578C202-9E13-4BD4-8BD4-4E69CD348DD2}" srcOrd="1" destOrd="0" presId="urn:microsoft.com/office/officeart/2005/8/layout/hList1"/>
    <dgm:cxn modelId="{EC1B70B3-E050-4B78-97C6-F7F4B286482D}" type="presParOf" srcId="{7D438475-492A-448E-8B55-1E29F07249EF}" destId="{E04EB42E-430E-40EB-B798-A274611F37FB}" srcOrd="2" destOrd="0" presId="urn:microsoft.com/office/officeart/2005/8/layout/hList1"/>
    <dgm:cxn modelId="{55D0DB0A-E3E0-4895-8B77-CA32D5392561}" type="presParOf" srcId="{E04EB42E-430E-40EB-B798-A274611F37FB}" destId="{9E4D24F7-EFC7-4E46-B2FF-A3AC5FF5ED73}" srcOrd="0" destOrd="0" presId="urn:microsoft.com/office/officeart/2005/8/layout/hList1"/>
    <dgm:cxn modelId="{C2286E21-9785-4765-935F-D2010C525B12}" type="presParOf" srcId="{E04EB42E-430E-40EB-B798-A274611F37FB}" destId="{F69D82AD-CBB0-402F-B614-5384937916A2}" srcOrd="1" destOrd="0" presId="urn:microsoft.com/office/officeart/2005/8/layout/hList1"/>
    <dgm:cxn modelId="{3C54559F-4F6A-4943-B553-025C190D2C6E}" type="presParOf" srcId="{7D438475-492A-448E-8B55-1E29F07249EF}" destId="{70A64365-DF60-48AB-AE6A-DA2635112C7C}" srcOrd="3" destOrd="0" presId="urn:microsoft.com/office/officeart/2005/8/layout/hList1"/>
    <dgm:cxn modelId="{7EB982A5-BD27-4FC9-9659-DD0A080D9631}" type="presParOf" srcId="{7D438475-492A-448E-8B55-1E29F07249EF}" destId="{418E3A1F-F7C2-45F4-B14B-4105AC776DAB}" srcOrd="4" destOrd="0" presId="urn:microsoft.com/office/officeart/2005/8/layout/hList1"/>
    <dgm:cxn modelId="{6520E84C-96DA-4939-BC5B-BAF2FCE02B32}" type="presParOf" srcId="{418E3A1F-F7C2-45F4-B14B-4105AC776DAB}" destId="{68160492-94AD-4900-B133-BCEDA59EE845}" srcOrd="0" destOrd="0" presId="urn:microsoft.com/office/officeart/2005/8/layout/hList1"/>
    <dgm:cxn modelId="{630EE31D-ECAD-45B0-8C52-0D240AFB3918}" type="presParOf" srcId="{418E3A1F-F7C2-45F4-B14B-4105AC776DAB}" destId="{5D927BC2-3F3D-4772-8529-8A7CA9C69F8B}" srcOrd="1" destOrd="0" presId="urn:microsoft.com/office/officeart/2005/8/layout/hList1"/>
    <dgm:cxn modelId="{FD178810-1379-49F0-B478-C08D523743F0}" type="presParOf" srcId="{7D438475-492A-448E-8B55-1E29F07249EF}" destId="{19179AFE-1BAC-4D5E-911F-4C0FBDBB062F}" srcOrd="5" destOrd="0" presId="urn:microsoft.com/office/officeart/2005/8/layout/hList1"/>
    <dgm:cxn modelId="{D6B88685-3A87-4255-957A-9E0E882FE012}" type="presParOf" srcId="{7D438475-492A-448E-8B55-1E29F07249EF}" destId="{E1BF6B59-18BF-43DD-8D7B-8BE729F37077}" srcOrd="6" destOrd="0" presId="urn:microsoft.com/office/officeart/2005/8/layout/hList1"/>
    <dgm:cxn modelId="{08B871D9-5C74-478C-B350-79DDB11A8F1F}" type="presParOf" srcId="{E1BF6B59-18BF-43DD-8D7B-8BE729F37077}" destId="{9E7533E9-9D65-4B0D-A2AC-27AF0927A95A}" srcOrd="0" destOrd="0" presId="urn:microsoft.com/office/officeart/2005/8/layout/hList1"/>
    <dgm:cxn modelId="{CE1B1B14-B4ED-46CA-A9D4-D3A5B090F460}" type="presParOf" srcId="{E1BF6B59-18BF-43DD-8D7B-8BE729F37077}" destId="{D791E791-718E-48DC-B6DC-8984F1A4A01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27349-0492-481E-8FD9-79EDFB5EE3C6}">
      <dsp:nvSpPr>
        <dsp:cNvPr id="0" name=""/>
        <dsp:cNvSpPr/>
      </dsp:nvSpPr>
      <dsp:spPr>
        <a:xfrm>
          <a:off x="2722" y="10433"/>
          <a:ext cx="2654732" cy="7200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tr-TR" sz="2500" kern="1200" dirty="0"/>
            <a:t>2011-2012</a:t>
          </a:r>
        </a:p>
      </dsp:txBody>
      <dsp:txXfrm>
        <a:off x="2722" y="10433"/>
        <a:ext cx="2654732" cy="720000"/>
      </dsp:txXfrm>
    </dsp:sp>
    <dsp:sp modelId="{0A561DEC-4EA7-4FE3-9E7B-28CE7E416ACB}">
      <dsp:nvSpPr>
        <dsp:cNvPr id="0" name=""/>
        <dsp:cNvSpPr/>
      </dsp:nvSpPr>
      <dsp:spPr>
        <a:xfrm>
          <a:off x="2722" y="730433"/>
          <a:ext cx="2654732" cy="480375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tr-TR" sz="2500" kern="1200" dirty="0"/>
            <a:t>İki aşamalı değerlendirme</a:t>
          </a:r>
        </a:p>
        <a:p>
          <a:pPr marL="228600" lvl="1" indent="-228600" algn="l" defTabSz="1111250">
            <a:lnSpc>
              <a:spcPct val="90000"/>
            </a:lnSpc>
            <a:spcBef>
              <a:spcPct val="0"/>
            </a:spcBef>
            <a:spcAft>
              <a:spcPct val="15000"/>
            </a:spcAft>
            <a:buChar char="•"/>
          </a:pPr>
          <a:r>
            <a:rPr lang="tr-TR" sz="2500" kern="1200" dirty="0"/>
            <a:t>Saha ziyareti</a:t>
          </a:r>
        </a:p>
        <a:p>
          <a:pPr marL="228600" lvl="1" indent="-228600" algn="l" defTabSz="1111250">
            <a:lnSpc>
              <a:spcPct val="90000"/>
            </a:lnSpc>
            <a:spcBef>
              <a:spcPct val="0"/>
            </a:spcBef>
            <a:spcAft>
              <a:spcPct val="15000"/>
            </a:spcAft>
            <a:buChar char="•"/>
          </a:pPr>
          <a:r>
            <a:rPr lang="tr-TR" sz="2500" kern="1200" dirty="0"/>
            <a:t>18 ödül</a:t>
          </a:r>
        </a:p>
        <a:p>
          <a:pPr marL="228600" lvl="1" indent="-228600" algn="l" defTabSz="1111250">
            <a:lnSpc>
              <a:spcPct val="90000"/>
            </a:lnSpc>
            <a:spcBef>
              <a:spcPct val="0"/>
            </a:spcBef>
            <a:spcAft>
              <a:spcPct val="15000"/>
            </a:spcAft>
            <a:buChar char="•"/>
          </a:pPr>
          <a:r>
            <a:rPr lang="tr-TR" sz="2500" kern="1200" dirty="0"/>
            <a:t>Ödül töreni ve paylaşım toplantısı</a:t>
          </a:r>
        </a:p>
        <a:p>
          <a:pPr marL="228600" lvl="1" indent="-228600" algn="l" defTabSz="1111250">
            <a:lnSpc>
              <a:spcPct val="90000"/>
            </a:lnSpc>
            <a:spcBef>
              <a:spcPct val="0"/>
            </a:spcBef>
            <a:spcAft>
              <a:spcPct val="15000"/>
            </a:spcAft>
            <a:buChar char="•"/>
          </a:pPr>
          <a:r>
            <a:rPr lang="tr-TR" sz="2500" kern="1200" dirty="0"/>
            <a:t>İnovasyon Haftası İstanbul Kongre Merkezi sergisi</a:t>
          </a:r>
        </a:p>
      </dsp:txBody>
      <dsp:txXfrm>
        <a:off x="2722" y="730433"/>
        <a:ext cx="2654732" cy="4803750"/>
      </dsp:txXfrm>
    </dsp:sp>
    <dsp:sp modelId="{6001CF17-7422-40FA-BB15-2626F768DFC6}">
      <dsp:nvSpPr>
        <dsp:cNvPr id="0" name=""/>
        <dsp:cNvSpPr/>
      </dsp:nvSpPr>
      <dsp:spPr>
        <a:xfrm>
          <a:off x="3029117" y="10433"/>
          <a:ext cx="2654732" cy="7200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tr-TR" sz="2500" kern="1200" dirty="0"/>
            <a:t>2012-2013</a:t>
          </a:r>
        </a:p>
      </dsp:txBody>
      <dsp:txXfrm>
        <a:off x="3029117" y="10433"/>
        <a:ext cx="2654732" cy="720000"/>
      </dsp:txXfrm>
    </dsp:sp>
    <dsp:sp modelId="{03915918-CF10-4EB8-A011-F1A9912EF6DC}">
      <dsp:nvSpPr>
        <dsp:cNvPr id="0" name=""/>
        <dsp:cNvSpPr/>
      </dsp:nvSpPr>
      <dsp:spPr>
        <a:xfrm>
          <a:off x="3029117" y="730433"/>
          <a:ext cx="2654732" cy="480375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tr-TR" sz="2500" kern="1200" dirty="0"/>
            <a:t>İki aşamalı değerlendirme</a:t>
          </a:r>
        </a:p>
        <a:p>
          <a:pPr marL="228600" lvl="1" indent="-228600" algn="l" defTabSz="1111250">
            <a:lnSpc>
              <a:spcPct val="90000"/>
            </a:lnSpc>
            <a:spcBef>
              <a:spcPct val="0"/>
            </a:spcBef>
            <a:spcAft>
              <a:spcPct val="15000"/>
            </a:spcAft>
            <a:buChar char="•"/>
          </a:pPr>
          <a:r>
            <a:rPr lang="tr-TR" sz="2500" kern="1200" dirty="0"/>
            <a:t>Saha ziyareti</a:t>
          </a:r>
        </a:p>
        <a:p>
          <a:pPr marL="228600" lvl="1" indent="-228600" algn="l" defTabSz="1111250">
            <a:lnSpc>
              <a:spcPct val="90000"/>
            </a:lnSpc>
            <a:spcBef>
              <a:spcPct val="0"/>
            </a:spcBef>
            <a:spcAft>
              <a:spcPct val="15000"/>
            </a:spcAft>
            <a:buChar char="•"/>
          </a:pPr>
          <a:r>
            <a:rPr lang="tr-TR" sz="2500" kern="1200" dirty="0"/>
            <a:t>24 ödül</a:t>
          </a:r>
        </a:p>
        <a:p>
          <a:pPr marL="228600" lvl="1" indent="-228600" algn="l" defTabSz="1111250">
            <a:lnSpc>
              <a:spcPct val="90000"/>
            </a:lnSpc>
            <a:spcBef>
              <a:spcPct val="0"/>
            </a:spcBef>
            <a:spcAft>
              <a:spcPct val="15000"/>
            </a:spcAft>
            <a:buChar char="•"/>
          </a:pPr>
          <a:r>
            <a:rPr lang="tr-TR" sz="2500" kern="1200" dirty="0"/>
            <a:t>Ödül töreni ve paylaşım toplantısı</a:t>
          </a:r>
        </a:p>
      </dsp:txBody>
      <dsp:txXfrm>
        <a:off x="3029117" y="730433"/>
        <a:ext cx="2654732" cy="4803750"/>
      </dsp:txXfrm>
    </dsp:sp>
    <dsp:sp modelId="{61663F1A-F382-4B2E-B976-C91FD0568F39}">
      <dsp:nvSpPr>
        <dsp:cNvPr id="0" name=""/>
        <dsp:cNvSpPr/>
      </dsp:nvSpPr>
      <dsp:spPr>
        <a:xfrm>
          <a:off x="6055512" y="10433"/>
          <a:ext cx="2654732" cy="7200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tr-TR" sz="2500" kern="1200" dirty="0"/>
            <a:t>2014-2015</a:t>
          </a:r>
        </a:p>
      </dsp:txBody>
      <dsp:txXfrm>
        <a:off x="6055512" y="10433"/>
        <a:ext cx="2654732" cy="720000"/>
      </dsp:txXfrm>
    </dsp:sp>
    <dsp:sp modelId="{BA2C50AA-2632-4DA4-BC9C-2E2096DEC56B}">
      <dsp:nvSpPr>
        <dsp:cNvPr id="0" name=""/>
        <dsp:cNvSpPr/>
      </dsp:nvSpPr>
      <dsp:spPr>
        <a:xfrm>
          <a:off x="6055512" y="730433"/>
          <a:ext cx="2654732" cy="480375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tr-TR" sz="2500" kern="1200" dirty="0"/>
            <a:t>İki aşamalı değerlendirme</a:t>
          </a:r>
        </a:p>
        <a:p>
          <a:pPr marL="228600" lvl="1" indent="-228600" algn="l" defTabSz="1111250">
            <a:lnSpc>
              <a:spcPct val="90000"/>
            </a:lnSpc>
            <a:spcBef>
              <a:spcPct val="0"/>
            </a:spcBef>
            <a:spcAft>
              <a:spcPct val="15000"/>
            </a:spcAft>
            <a:buChar char="•"/>
          </a:pPr>
          <a:r>
            <a:rPr lang="tr-TR" sz="2500" kern="1200" dirty="0"/>
            <a:t>Saha ziyareti</a:t>
          </a:r>
        </a:p>
        <a:p>
          <a:pPr marL="228600" lvl="1" indent="-228600" algn="l" defTabSz="1111250">
            <a:lnSpc>
              <a:spcPct val="90000"/>
            </a:lnSpc>
            <a:spcBef>
              <a:spcPct val="0"/>
            </a:spcBef>
            <a:spcAft>
              <a:spcPct val="15000"/>
            </a:spcAft>
            <a:buChar char="•"/>
          </a:pPr>
          <a:r>
            <a:rPr lang="tr-TR" sz="2500" kern="1200" dirty="0"/>
            <a:t>88 Bölge Düzeyinde Ödülü</a:t>
          </a:r>
        </a:p>
        <a:p>
          <a:pPr marL="228600" lvl="1" indent="-228600" algn="l" defTabSz="1111250">
            <a:lnSpc>
              <a:spcPct val="90000"/>
            </a:lnSpc>
            <a:spcBef>
              <a:spcPct val="0"/>
            </a:spcBef>
            <a:spcAft>
              <a:spcPct val="15000"/>
            </a:spcAft>
            <a:buChar char="•"/>
          </a:pPr>
          <a:r>
            <a:rPr lang="tr-TR" sz="2500" kern="1200" dirty="0"/>
            <a:t>15 Bakanlık Düzeyinde Ödül</a:t>
          </a:r>
        </a:p>
      </dsp:txBody>
      <dsp:txXfrm>
        <a:off x="6055512" y="730433"/>
        <a:ext cx="2654732" cy="48037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27349-0492-481E-8FD9-79EDFB5EE3C6}">
      <dsp:nvSpPr>
        <dsp:cNvPr id="0" name=""/>
        <dsp:cNvSpPr/>
      </dsp:nvSpPr>
      <dsp:spPr>
        <a:xfrm>
          <a:off x="42" y="25288"/>
          <a:ext cx="4071440" cy="9792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tr-TR" sz="3400" kern="1200" dirty="0"/>
            <a:t>2015-2016</a:t>
          </a:r>
        </a:p>
      </dsp:txBody>
      <dsp:txXfrm>
        <a:off x="42" y="25288"/>
        <a:ext cx="4071440" cy="979200"/>
      </dsp:txXfrm>
    </dsp:sp>
    <dsp:sp modelId="{0A561DEC-4EA7-4FE3-9E7B-28CE7E416ACB}">
      <dsp:nvSpPr>
        <dsp:cNvPr id="0" name=""/>
        <dsp:cNvSpPr/>
      </dsp:nvSpPr>
      <dsp:spPr>
        <a:xfrm>
          <a:off x="42" y="1004488"/>
          <a:ext cx="4071440" cy="451483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1356" tIns="181356" rIns="241808" bIns="272034" numCol="1" spcCol="1270" anchor="t" anchorCtr="0">
          <a:noAutofit/>
        </a:bodyPr>
        <a:lstStyle/>
        <a:p>
          <a:pPr marL="285750" lvl="1" indent="-285750" algn="l" defTabSz="1511300">
            <a:lnSpc>
              <a:spcPct val="90000"/>
            </a:lnSpc>
            <a:spcBef>
              <a:spcPct val="0"/>
            </a:spcBef>
            <a:spcAft>
              <a:spcPct val="15000"/>
            </a:spcAft>
            <a:buChar char="•"/>
          </a:pPr>
          <a:r>
            <a:rPr lang="tr-TR" sz="3400" kern="1200"/>
            <a:t>İki aşamalı değerlendirme</a:t>
          </a:r>
          <a:endParaRPr lang="tr-TR" sz="3400" kern="1200" dirty="0"/>
        </a:p>
        <a:p>
          <a:pPr marL="285750" lvl="1" indent="-285750" algn="l" defTabSz="1511300">
            <a:lnSpc>
              <a:spcPct val="90000"/>
            </a:lnSpc>
            <a:spcBef>
              <a:spcPct val="0"/>
            </a:spcBef>
            <a:spcAft>
              <a:spcPct val="15000"/>
            </a:spcAft>
            <a:buChar char="•"/>
          </a:pPr>
          <a:r>
            <a:rPr lang="tr-TR" sz="3400" kern="1200"/>
            <a:t>Saha ziyareti</a:t>
          </a:r>
          <a:endParaRPr lang="tr-TR" sz="3400" kern="1200" dirty="0"/>
        </a:p>
        <a:p>
          <a:pPr marL="285750" lvl="1" indent="-285750" algn="l" defTabSz="1511300">
            <a:lnSpc>
              <a:spcPct val="90000"/>
            </a:lnSpc>
            <a:spcBef>
              <a:spcPct val="0"/>
            </a:spcBef>
            <a:spcAft>
              <a:spcPct val="15000"/>
            </a:spcAft>
            <a:buChar char="•"/>
          </a:pPr>
          <a:r>
            <a:rPr lang="tr-TR" sz="3400" kern="1200" dirty="0"/>
            <a:t>88 Bölge Düzeyinde Ödülü</a:t>
          </a:r>
        </a:p>
        <a:p>
          <a:pPr marL="285750" lvl="1" indent="-285750" algn="l" defTabSz="1511300">
            <a:lnSpc>
              <a:spcPct val="90000"/>
            </a:lnSpc>
            <a:spcBef>
              <a:spcPct val="0"/>
            </a:spcBef>
            <a:spcAft>
              <a:spcPct val="15000"/>
            </a:spcAft>
            <a:buChar char="•"/>
          </a:pPr>
          <a:r>
            <a:rPr lang="tr-TR" sz="3400" kern="1200" dirty="0"/>
            <a:t>15 Bakanlık Düzeyinde Ödül</a:t>
          </a:r>
        </a:p>
      </dsp:txBody>
      <dsp:txXfrm>
        <a:off x="42" y="1004488"/>
        <a:ext cx="4071440" cy="4514838"/>
      </dsp:txXfrm>
    </dsp:sp>
    <dsp:sp modelId="{6001CF17-7422-40FA-BB15-2626F768DFC6}">
      <dsp:nvSpPr>
        <dsp:cNvPr id="0" name=""/>
        <dsp:cNvSpPr/>
      </dsp:nvSpPr>
      <dsp:spPr>
        <a:xfrm>
          <a:off x="4641484" y="25288"/>
          <a:ext cx="4071440" cy="9792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tr-TR" sz="3400" kern="1200" dirty="0"/>
            <a:t>2016-2017</a:t>
          </a:r>
        </a:p>
      </dsp:txBody>
      <dsp:txXfrm>
        <a:off x="4641484" y="25288"/>
        <a:ext cx="4071440" cy="979200"/>
      </dsp:txXfrm>
    </dsp:sp>
    <dsp:sp modelId="{03915918-CF10-4EB8-A011-F1A9912EF6DC}">
      <dsp:nvSpPr>
        <dsp:cNvPr id="0" name=""/>
        <dsp:cNvSpPr/>
      </dsp:nvSpPr>
      <dsp:spPr>
        <a:xfrm>
          <a:off x="4641484" y="1004488"/>
          <a:ext cx="4071440" cy="451483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1356" tIns="181356" rIns="241808" bIns="272034" numCol="1" spcCol="1270" anchor="t" anchorCtr="0">
          <a:noAutofit/>
        </a:bodyPr>
        <a:lstStyle/>
        <a:p>
          <a:pPr marL="285750" lvl="1" indent="-285750" algn="l" defTabSz="1511300">
            <a:lnSpc>
              <a:spcPct val="90000"/>
            </a:lnSpc>
            <a:spcBef>
              <a:spcPct val="0"/>
            </a:spcBef>
            <a:spcAft>
              <a:spcPct val="15000"/>
            </a:spcAft>
            <a:buChar char="•"/>
          </a:pPr>
          <a:r>
            <a:rPr lang="tr-TR" sz="3400" kern="1200" dirty="0"/>
            <a:t>İki aşamalı değerlendirme</a:t>
          </a:r>
        </a:p>
        <a:p>
          <a:pPr marL="285750" lvl="1" indent="-285750" algn="l" defTabSz="1511300">
            <a:lnSpc>
              <a:spcPct val="90000"/>
            </a:lnSpc>
            <a:spcBef>
              <a:spcPct val="0"/>
            </a:spcBef>
            <a:spcAft>
              <a:spcPct val="15000"/>
            </a:spcAft>
            <a:buChar char="•"/>
          </a:pPr>
          <a:r>
            <a:rPr lang="tr-TR" sz="3400" kern="1200" dirty="0"/>
            <a:t>Saha ziyareti</a:t>
          </a:r>
        </a:p>
        <a:p>
          <a:pPr marL="285750" lvl="1" indent="-285750" algn="l" defTabSz="1511300">
            <a:lnSpc>
              <a:spcPct val="90000"/>
            </a:lnSpc>
            <a:spcBef>
              <a:spcPct val="0"/>
            </a:spcBef>
            <a:spcAft>
              <a:spcPct val="15000"/>
            </a:spcAft>
            <a:buChar char="•"/>
          </a:pPr>
          <a:r>
            <a:rPr lang="tr-TR" sz="3400" kern="1200" dirty="0"/>
            <a:t>106 Bölge Düzeyinde Ödülü</a:t>
          </a:r>
        </a:p>
        <a:p>
          <a:pPr marL="285750" lvl="1" indent="-285750" algn="l" defTabSz="1511300">
            <a:lnSpc>
              <a:spcPct val="90000"/>
            </a:lnSpc>
            <a:spcBef>
              <a:spcPct val="0"/>
            </a:spcBef>
            <a:spcAft>
              <a:spcPct val="15000"/>
            </a:spcAft>
            <a:buChar char="•"/>
          </a:pPr>
          <a:r>
            <a:rPr lang="tr-TR" sz="3400" kern="1200" dirty="0"/>
            <a:t>20 Bakanlık Düzeyinde Ödül-5’i teşvik ödülü</a:t>
          </a:r>
        </a:p>
      </dsp:txBody>
      <dsp:txXfrm>
        <a:off x="4641484" y="1004488"/>
        <a:ext cx="4071440" cy="45148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D0864C-389C-4B20-A154-3A05FAC7E304}">
      <dsp:nvSpPr>
        <dsp:cNvPr id="0" name=""/>
        <dsp:cNvSpPr/>
      </dsp:nvSpPr>
      <dsp:spPr>
        <a:xfrm rot="5400000">
          <a:off x="532725" y="1807517"/>
          <a:ext cx="1602903" cy="266719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EF3E0C-4FFB-4D06-8278-76BC323B14FB}">
      <dsp:nvSpPr>
        <dsp:cNvPr id="0" name=""/>
        <dsp:cNvSpPr/>
      </dsp:nvSpPr>
      <dsp:spPr>
        <a:xfrm>
          <a:off x="265161" y="2604434"/>
          <a:ext cx="2407959" cy="2110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r>
            <a:rPr lang="tr-TR" sz="6500" kern="1200" dirty="0">
              <a:solidFill>
                <a:schemeClr val="bg2"/>
              </a:solidFill>
            </a:rPr>
            <a:t>1047</a:t>
          </a:r>
        </a:p>
      </dsp:txBody>
      <dsp:txXfrm>
        <a:off x="265161" y="2604434"/>
        <a:ext cx="2407959" cy="2110717"/>
      </dsp:txXfrm>
    </dsp:sp>
    <dsp:sp modelId="{210ADB84-F488-4914-9039-1E50D370AC7B}">
      <dsp:nvSpPr>
        <dsp:cNvPr id="0" name=""/>
        <dsp:cNvSpPr/>
      </dsp:nvSpPr>
      <dsp:spPr>
        <a:xfrm>
          <a:off x="2218788" y="1611155"/>
          <a:ext cx="454331" cy="454331"/>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19021B-D990-4D34-881B-24EAAC64602C}">
      <dsp:nvSpPr>
        <dsp:cNvPr id="0" name=""/>
        <dsp:cNvSpPr/>
      </dsp:nvSpPr>
      <dsp:spPr>
        <a:xfrm rot="5400000">
          <a:off x="3480538" y="1078078"/>
          <a:ext cx="1602903" cy="266719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C98D62-AD05-45AA-AD06-21BAA588A314}">
      <dsp:nvSpPr>
        <dsp:cNvPr id="0" name=""/>
        <dsp:cNvSpPr/>
      </dsp:nvSpPr>
      <dsp:spPr>
        <a:xfrm>
          <a:off x="3212973" y="1874995"/>
          <a:ext cx="2407959" cy="2110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r>
            <a:rPr lang="tr-TR" sz="6500" kern="1200" dirty="0">
              <a:solidFill>
                <a:schemeClr val="bg2"/>
              </a:solidFill>
            </a:rPr>
            <a:t>2581</a:t>
          </a:r>
        </a:p>
      </dsp:txBody>
      <dsp:txXfrm>
        <a:off x="3212973" y="1874995"/>
        <a:ext cx="2407959" cy="2110717"/>
      </dsp:txXfrm>
    </dsp:sp>
    <dsp:sp modelId="{C134B27F-C27F-4570-8A93-82C5911D50B9}">
      <dsp:nvSpPr>
        <dsp:cNvPr id="0" name=""/>
        <dsp:cNvSpPr/>
      </dsp:nvSpPr>
      <dsp:spPr>
        <a:xfrm>
          <a:off x="5166600" y="881716"/>
          <a:ext cx="454331" cy="454331"/>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E083AC-A1AF-4AD9-B5B9-E36E7269CD96}">
      <dsp:nvSpPr>
        <dsp:cNvPr id="0" name=""/>
        <dsp:cNvSpPr/>
      </dsp:nvSpPr>
      <dsp:spPr>
        <a:xfrm rot="5400000">
          <a:off x="6428350" y="348639"/>
          <a:ext cx="1602903" cy="266719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09B998-8398-4614-9756-B44E34F27EA8}">
      <dsp:nvSpPr>
        <dsp:cNvPr id="0" name=""/>
        <dsp:cNvSpPr/>
      </dsp:nvSpPr>
      <dsp:spPr>
        <a:xfrm>
          <a:off x="6160786" y="1145556"/>
          <a:ext cx="2407959" cy="2110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r>
            <a:rPr lang="tr-TR" sz="6500" kern="1200" dirty="0">
              <a:solidFill>
                <a:schemeClr val="bg2"/>
              </a:solidFill>
            </a:rPr>
            <a:t>3357</a:t>
          </a:r>
        </a:p>
      </dsp:txBody>
      <dsp:txXfrm>
        <a:off x="6160786" y="1145556"/>
        <a:ext cx="2407959" cy="21107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EAA91-2E48-4BC9-A8E7-CB83F8BC3F9F}">
      <dsp:nvSpPr>
        <dsp:cNvPr id="0" name=""/>
        <dsp:cNvSpPr/>
      </dsp:nvSpPr>
      <dsp:spPr>
        <a:xfrm>
          <a:off x="0" y="160892"/>
          <a:ext cx="2632792" cy="157967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tr-TR" sz="2700" i="0" kern="1200" dirty="0">
              <a:solidFill>
                <a:schemeClr val="bg2"/>
              </a:solidFill>
            </a:rPr>
            <a:t>Öğretim Yöntem ve Teknikleri </a:t>
          </a:r>
        </a:p>
      </dsp:txBody>
      <dsp:txXfrm>
        <a:off x="0" y="160892"/>
        <a:ext cx="2632792" cy="1579675"/>
      </dsp:txXfrm>
    </dsp:sp>
    <dsp:sp modelId="{BE7B9994-6AB0-42E4-8A40-832165CAAE20}">
      <dsp:nvSpPr>
        <dsp:cNvPr id="0" name=""/>
        <dsp:cNvSpPr/>
      </dsp:nvSpPr>
      <dsp:spPr>
        <a:xfrm>
          <a:off x="2896071" y="160892"/>
          <a:ext cx="2632792" cy="1579675"/>
        </a:xfrm>
        <a:prstGeom prst="rect">
          <a:avLst/>
        </a:prstGeom>
        <a:solidFill>
          <a:schemeClr val="accent2">
            <a:hueOff val="1955492"/>
            <a:satOff val="-11486"/>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tr-TR" sz="2700" i="0" kern="1200" dirty="0">
              <a:solidFill>
                <a:schemeClr val="bg2"/>
              </a:solidFill>
            </a:rPr>
            <a:t>Bilimsel ve Teknolojik Faaliyetler</a:t>
          </a:r>
        </a:p>
      </dsp:txBody>
      <dsp:txXfrm>
        <a:off x="2896071" y="160892"/>
        <a:ext cx="2632792" cy="1579675"/>
      </dsp:txXfrm>
    </dsp:sp>
    <dsp:sp modelId="{9DE06C7C-A271-404B-B791-05A0C75D6D27}">
      <dsp:nvSpPr>
        <dsp:cNvPr id="0" name=""/>
        <dsp:cNvSpPr/>
      </dsp:nvSpPr>
      <dsp:spPr>
        <a:xfrm>
          <a:off x="5792143" y="160892"/>
          <a:ext cx="2632792" cy="1579675"/>
        </a:xfrm>
        <a:prstGeom prst="rect">
          <a:avLst/>
        </a:prstGeom>
        <a:solidFill>
          <a:schemeClr val="accent2">
            <a:hueOff val="3910984"/>
            <a:satOff val="-22973"/>
            <a:lumOff val="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tr-TR" sz="2700" i="0" kern="1200" dirty="0">
              <a:solidFill>
                <a:schemeClr val="bg2"/>
              </a:solidFill>
            </a:rPr>
            <a:t>Kurumsal Kapasitenin Geliştirilmesi</a:t>
          </a:r>
        </a:p>
      </dsp:txBody>
      <dsp:txXfrm>
        <a:off x="5792143" y="160892"/>
        <a:ext cx="2632792" cy="1579675"/>
      </dsp:txXfrm>
    </dsp:sp>
    <dsp:sp modelId="{8728E709-14C1-4738-B559-8B21936E218D}">
      <dsp:nvSpPr>
        <dsp:cNvPr id="0" name=""/>
        <dsp:cNvSpPr/>
      </dsp:nvSpPr>
      <dsp:spPr>
        <a:xfrm>
          <a:off x="1448035" y="2003847"/>
          <a:ext cx="2632792" cy="1579675"/>
        </a:xfrm>
        <a:prstGeom prst="rect">
          <a:avLst/>
        </a:prstGeom>
        <a:solidFill>
          <a:schemeClr val="accent2">
            <a:hueOff val="5866477"/>
            <a:satOff val="-34459"/>
            <a:lumOff val="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tr-TR" sz="2700" i="0" kern="1200" dirty="0">
              <a:solidFill>
                <a:schemeClr val="bg2"/>
              </a:solidFill>
            </a:rPr>
            <a:t>Eğitim Öğretime Erişim ve Yönlendirme</a:t>
          </a:r>
        </a:p>
      </dsp:txBody>
      <dsp:txXfrm>
        <a:off x="1448035" y="2003847"/>
        <a:ext cx="2632792" cy="1579675"/>
      </dsp:txXfrm>
    </dsp:sp>
    <dsp:sp modelId="{B531CF16-F2B4-4132-A0E4-7360A165AC16}">
      <dsp:nvSpPr>
        <dsp:cNvPr id="0" name=""/>
        <dsp:cNvSpPr/>
      </dsp:nvSpPr>
      <dsp:spPr>
        <a:xfrm>
          <a:off x="4344107" y="2003847"/>
          <a:ext cx="2632792" cy="1579675"/>
        </a:xfrm>
        <a:prstGeom prst="rect">
          <a:avLst/>
        </a:prstGeom>
        <a:solidFill>
          <a:schemeClr val="accent2">
            <a:hueOff val="7821969"/>
            <a:satOff val="-45945"/>
            <a:lumOff val="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tr-TR" sz="2700" i="0" kern="1200" dirty="0">
              <a:solidFill>
                <a:schemeClr val="bg2"/>
              </a:solidFill>
            </a:rPr>
            <a:t>Olumlu Tutum ve Davranışların Geliştirilmesi</a:t>
          </a:r>
        </a:p>
      </dsp:txBody>
      <dsp:txXfrm>
        <a:off x="4344107" y="2003847"/>
        <a:ext cx="2632792" cy="15796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815BB-2606-4B2F-BB01-676A7F2D733D}">
      <dsp:nvSpPr>
        <dsp:cNvPr id="0" name=""/>
        <dsp:cNvSpPr/>
      </dsp:nvSpPr>
      <dsp:spPr>
        <a:xfrm>
          <a:off x="2942839" y="1341251"/>
          <a:ext cx="3258321" cy="3258321"/>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b="1" kern="1200" dirty="0">
              <a:solidFill>
                <a:srgbClr val="C00000"/>
              </a:solidFill>
            </a:rPr>
            <a:t>Değerlendirici Nitelikleri</a:t>
          </a:r>
        </a:p>
      </dsp:txBody>
      <dsp:txXfrm>
        <a:off x="3420009" y="1818421"/>
        <a:ext cx="2303981" cy="2303981"/>
      </dsp:txXfrm>
    </dsp:sp>
    <dsp:sp modelId="{BD829F28-029C-4B45-B8B6-F64040AC0983}">
      <dsp:nvSpPr>
        <dsp:cNvPr id="0" name=""/>
        <dsp:cNvSpPr/>
      </dsp:nvSpPr>
      <dsp:spPr>
        <a:xfrm>
          <a:off x="3757419" y="32217"/>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a:solidFill>
                <a:schemeClr val="bg2"/>
              </a:solidFill>
            </a:rPr>
            <a:t>Lisanüstü eğitim</a:t>
          </a:r>
          <a:endParaRPr lang="tr-TR" sz="2000" kern="1200" dirty="0">
            <a:solidFill>
              <a:schemeClr val="bg2"/>
            </a:solidFill>
          </a:endParaRPr>
        </a:p>
      </dsp:txBody>
      <dsp:txXfrm>
        <a:off x="3996004" y="270802"/>
        <a:ext cx="1151990" cy="1151990"/>
      </dsp:txXfrm>
    </dsp:sp>
    <dsp:sp modelId="{970264CA-AAB6-40A2-8430-42DC4C8BC626}">
      <dsp:nvSpPr>
        <dsp:cNvPr id="0" name=""/>
        <dsp:cNvSpPr/>
      </dsp:nvSpPr>
      <dsp:spPr>
        <a:xfrm>
          <a:off x="5122452" y="529048"/>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a:solidFill>
                <a:schemeClr val="bg2"/>
              </a:solidFill>
            </a:rPr>
            <a:t>Yabancı dil bilgisi</a:t>
          </a:r>
          <a:endParaRPr lang="tr-TR" sz="2000" kern="1200" dirty="0">
            <a:solidFill>
              <a:schemeClr val="bg2"/>
            </a:solidFill>
          </a:endParaRPr>
        </a:p>
      </dsp:txBody>
      <dsp:txXfrm>
        <a:off x="5361037" y="767633"/>
        <a:ext cx="1151990" cy="1151990"/>
      </dsp:txXfrm>
    </dsp:sp>
    <dsp:sp modelId="{C7BC7C2E-242F-4A8D-835E-086925B24B29}">
      <dsp:nvSpPr>
        <dsp:cNvPr id="0" name=""/>
        <dsp:cNvSpPr/>
      </dsp:nvSpPr>
      <dsp:spPr>
        <a:xfrm>
          <a:off x="5848771" y="1787070"/>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a:solidFill>
                <a:schemeClr val="bg2"/>
              </a:solidFill>
            </a:rPr>
            <a:t>İş deneyimi</a:t>
          </a:r>
          <a:endParaRPr lang="tr-TR" sz="2000" kern="1200" dirty="0">
            <a:solidFill>
              <a:schemeClr val="bg2"/>
            </a:solidFill>
          </a:endParaRPr>
        </a:p>
      </dsp:txBody>
      <dsp:txXfrm>
        <a:off x="6087356" y="2025655"/>
        <a:ext cx="1151990" cy="1151990"/>
      </dsp:txXfrm>
    </dsp:sp>
    <dsp:sp modelId="{F6CD4AF2-15E0-412F-9FFA-6831298F3857}">
      <dsp:nvSpPr>
        <dsp:cNvPr id="0" name=""/>
        <dsp:cNvSpPr/>
      </dsp:nvSpPr>
      <dsp:spPr>
        <a:xfrm>
          <a:off x="5596523" y="3217639"/>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a:solidFill>
                <a:schemeClr val="bg2"/>
              </a:solidFill>
            </a:rPr>
            <a:t>Değerlendiricilik deneyimi</a:t>
          </a:r>
          <a:endParaRPr lang="tr-TR" sz="2000" kern="1200" dirty="0">
            <a:solidFill>
              <a:schemeClr val="bg2"/>
            </a:solidFill>
          </a:endParaRPr>
        </a:p>
      </dsp:txBody>
      <dsp:txXfrm>
        <a:off x="5835108" y="3456224"/>
        <a:ext cx="1151990" cy="1151990"/>
      </dsp:txXfrm>
    </dsp:sp>
    <dsp:sp modelId="{0E6D341B-6521-4FB1-9820-F750E64D9A4F}">
      <dsp:nvSpPr>
        <dsp:cNvPr id="0" name=""/>
        <dsp:cNvSpPr/>
      </dsp:nvSpPr>
      <dsp:spPr>
        <a:xfrm>
          <a:off x="4483738" y="4151376"/>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a:solidFill>
                <a:schemeClr val="bg2"/>
              </a:solidFill>
            </a:rPr>
            <a:t>İlave alınan eğitimler</a:t>
          </a:r>
          <a:endParaRPr lang="tr-TR" sz="2000" kern="1200" dirty="0">
            <a:solidFill>
              <a:schemeClr val="bg2"/>
            </a:solidFill>
          </a:endParaRPr>
        </a:p>
      </dsp:txBody>
      <dsp:txXfrm>
        <a:off x="4722323" y="4389961"/>
        <a:ext cx="1151990" cy="1151990"/>
      </dsp:txXfrm>
    </dsp:sp>
    <dsp:sp modelId="{B8B65B1A-B9D1-4997-9559-7FE549FA44B7}">
      <dsp:nvSpPr>
        <dsp:cNvPr id="0" name=""/>
        <dsp:cNvSpPr/>
      </dsp:nvSpPr>
      <dsp:spPr>
        <a:xfrm>
          <a:off x="3031100" y="4151376"/>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a:solidFill>
                <a:schemeClr val="bg2"/>
              </a:solidFill>
            </a:rPr>
            <a:t>Verilen eğitimler</a:t>
          </a:r>
          <a:endParaRPr lang="tr-TR" sz="2000" kern="1200" dirty="0">
            <a:solidFill>
              <a:schemeClr val="bg2"/>
            </a:solidFill>
          </a:endParaRPr>
        </a:p>
      </dsp:txBody>
      <dsp:txXfrm>
        <a:off x="3269685" y="4389961"/>
        <a:ext cx="1151990" cy="1151990"/>
      </dsp:txXfrm>
    </dsp:sp>
    <dsp:sp modelId="{91138C52-FEB1-449E-BD1D-CDBA1B0C3A5F}">
      <dsp:nvSpPr>
        <dsp:cNvPr id="0" name=""/>
        <dsp:cNvSpPr/>
      </dsp:nvSpPr>
      <dsp:spPr>
        <a:xfrm>
          <a:off x="1918315" y="3217639"/>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a:solidFill>
                <a:schemeClr val="bg2"/>
              </a:solidFill>
            </a:rPr>
            <a:t>Proje görevleri</a:t>
          </a:r>
          <a:endParaRPr lang="tr-TR" sz="2000" kern="1200" dirty="0">
            <a:solidFill>
              <a:schemeClr val="bg2"/>
            </a:solidFill>
          </a:endParaRPr>
        </a:p>
      </dsp:txBody>
      <dsp:txXfrm>
        <a:off x="2156900" y="3456224"/>
        <a:ext cx="1151990" cy="1151990"/>
      </dsp:txXfrm>
    </dsp:sp>
    <dsp:sp modelId="{003EF5DE-FF2F-4435-B230-18AE6535A842}">
      <dsp:nvSpPr>
        <dsp:cNvPr id="0" name=""/>
        <dsp:cNvSpPr/>
      </dsp:nvSpPr>
      <dsp:spPr>
        <a:xfrm>
          <a:off x="1666067" y="1787070"/>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a:solidFill>
                <a:schemeClr val="bg2"/>
              </a:solidFill>
            </a:rPr>
            <a:t>Başarı belgeleri</a:t>
          </a:r>
          <a:endParaRPr lang="tr-TR" sz="2000" kern="1200" dirty="0">
            <a:solidFill>
              <a:schemeClr val="bg2"/>
            </a:solidFill>
          </a:endParaRPr>
        </a:p>
      </dsp:txBody>
      <dsp:txXfrm>
        <a:off x="1904652" y="2025655"/>
        <a:ext cx="1151990" cy="1151990"/>
      </dsp:txXfrm>
    </dsp:sp>
    <dsp:sp modelId="{130CF357-782B-4D19-87D9-CF0FC15848EF}">
      <dsp:nvSpPr>
        <dsp:cNvPr id="0" name=""/>
        <dsp:cNvSpPr/>
      </dsp:nvSpPr>
      <dsp:spPr>
        <a:xfrm>
          <a:off x="2392386" y="529048"/>
          <a:ext cx="1629160" cy="1629160"/>
        </a:xfrm>
        <a:prstGeom prst="ellipse">
          <a:avLst/>
        </a:prstGeom>
        <a:solidFill>
          <a:schemeClr val="lt1">
            <a:alpha val="50000"/>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dirty="0">
              <a:solidFill>
                <a:schemeClr val="bg2"/>
              </a:solidFill>
            </a:rPr>
            <a:t>Diğer hususlar</a:t>
          </a:r>
        </a:p>
      </dsp:txBody>
      <dsp:txXfrm>
        <a:off x="2630971" y="767633"/>
        <a:ext cx="1151990" cy="11519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7CD046-B288-449C-9D8B-C528DE9B4FEE}">
      <dsp:nvSpPr>
        <dsp:cNvPr id="0" name=""/>
        <dsp:cNvSpPr/>
      </dsp:nvSpPr>
      <dsp:spPr>
        <a:xfrm>
          <a:off x="7878" y="456316"/>
          <a:ext cx="2354928" cy="141295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a:solidFill>
                <a:schemeClr val="bg2"/>
              </a:solidFill>
            </a:rPr>
            <a:t>1.ve 2. ölçümler</a:t>
          </a:r>
        </a:p>
      </dsp:txBody>
      <dsp:txXfrm>
        <a:off x="49262" y="497700"/>
        <a:ext cx="2272160" cy="1330189"/>
      </dsp:txXfrm>
    </dsp:sp>
    <dsp:sp modelId="{B23A6BA6-26C3-48E1-96CA-82321A8027A0}">
      <dsp:nvSpPr>
        <dsp:cNvPr id="0" name=""/>
        <dsp:cNvSpPr/>
      </dsp:nvSpPr>
      <dsp:spPr>
        <a:xfrm>
          <a:off x="2398965" y="870784"/>
          <a:ext cx="841397" cy="584022"/>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solidFill>
              <a:schemeClr val="bg2"/>
            </a:solidFill>
          </a:endParaRPr>
        </a:p>
      </dsp:txBody>
      <dsp:txXfrm>
        <a:off x="2398965" y="987588"/>
        <a:ext cx="666190" cy="350414"/>
      </dsp:txXfrm>
    </dsp:sp>
    <dsp:sp modelId="{090AEE52-7D23-47E0-8C9D-115C7351EE33}">
      <dsp:nvSpPr>
        <dsp:cNvPr id="0" name=""/>
        <dsp:cNvSpPr/>
      </dsp:nvSpPr>
      <dsp:spPr>
        <a:xfrm>
          <a:off x="3304779" y="456316"/>
          <a:ext cx="2354928" cy="1412957"/>
        </a:xfrm>
        <a:prstGeom prst="roundRect">
          <a:avLst>
            <a:gd name="adj" fmla="val 10000"/>
          </a:avLst>
        </a:prstGeom>
        <a:gradFill rotWithShape="0">
          <a:gsLst>
            <a:gs pos="0">
              <a:schemeClr val="accent2">
                <a:hueOff val="1564394"/>
                <a:satOff val="-9189"/>
                <a:lumOff val="0"/>
                <a:alphaOff val="0"/>
                <a:shade val="51000"/>
                <a:satMod val="130000"/>
              </a:schemeClr>
            </a:gs>
            <a:gs pos="80000">
              <a:schemeClr val="accent2">
                <a:hueOff val="1564394"/>
                <a:satOff val="-9189"/>
                <a:lumOff val="0"/>
                <a:alphaOff val="0"/>
                <a:shade val="93000"/>
                <a:satMod val="130000"/>
              </a:schemeClr>
            </a:gs>
            <a:gs pos="100000">
              <a:schemeClr val="accent2">
                <a:hueOff val="1564394"/>
                <a:satOff val="-9189"/>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a:solidFill>
                <a:schemeClr val="bg2"/>
              </a:solidFill>
            </a:rPr>
            <a:t>3.ölçüm</a:t>
          </a:r>
        </a:p>
      </dsp:txBody>
      <dsp:txXfrm>
        <a:off x="3346163" y="497700"/>
        <a:ext cx="2272160" cy="1330189"/>
      </dsp:txXfrm>
    </dsp:sp>
    <dsp:sp modelId="{C61F1ABC-1E02-4AAE-9E16-89B634C37F89}">
      <dsp:nvSpPr>
        <dsp:cNvPr id="0" name=""/>
        <dsp:cNvSpPr/>
      </dsp:nvSpPr>
      <dsp:spPr>
        <a:xfrm>
          <a:off x="5680399" y="870784"/>
          <a:ext cx="872330" cy="584022"/>
        </a:xfrm>
        <a:prstGeom prst="rightArrow">
          <a:avLst>
            <a:gd name="adj1" fmla="val 60000"/>
            <a:gd name="adj2" fmla="val 50000"/>
          </a:avLst>
        </a:prstGeom>
        <a:gradFill rotWithShape="0">
          <a:gsLst>
            <a:gs pos="0">
              <a:schemeClr val="accent2">
                <a:hueOff val="1955492"/>
                <a:satOff val="-11486"/>
                <a:lumOff val="0"/>
                <a:alphaOff val="0"/>
                <a:shade val="51000"/>
                <a:satMod val="130000"/>
              </a:schemeClr>
            </a:gs>
            <a:gs pos="80000">
              <a:schemeClr val="accent2">
                <a:hueOff val="1955492"/>
                <a:satOff val="-11486"/>
                <a:lumOff val="0"/>
                <a:alphaOff val="0"/>
                <a:shade val="93000"/>
                <a:satMod val="130000"/>
              </a:schemeClr>
            </a:gs>
            <a:gs pos="100000">
              <a:schemeClr val="accent2">
                <a:hueOff val="1955492"/>
                <a:satOff val="-11486"/>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solidFill>
              <a:schemeClr val="bg2"/>
            </a:solidFill>
          </a:endParaRPr>
        </a:p>
      </dsp:txBody>
      <dsp:txXfrm>
        <a:off x="5680399" y="987588"/>
        <a:ext cx="697123" cy="350414"/>
      </dsp:txXfrm>
    </dsp:sp>
    <dsp:sp modelId="{376BBF8D-ABE9-4B90-8AE3-A2875A95E713}">
      <dsp:nvSpPr>
        <dsp:cNvPr id="0" name=""/>
        <dsp:cNvSpPr/>
      </dsp:nvSpPr>
      <dsp:spPr>
        <a:xfrm>
          <a:off x="6601680" y="456316"/>
          <a:ext cx="2354928" cy="1412957"/>
        </a:xfrm>
        <a:prstGeom prst="roundRect">
          <a:avLst>
            <a:gd name="adj" fmla="val 10000"/>
          </a:avLst>
        </a:prstGeom>
        <a:gradFill rotWithShape="0">
          <a:gsLst>
            <a:gs pos="0">
              <a:schemeClr val="accent2">
                <a:hueOff val="3128788"/>
                <a:satOff val="-18378"/>
                <a:lumOff val="0"/>
                <a:alphaOff val="0"/>
                <a:shade val="51000"/>
                <a:satMod val="130000"/>
              </a:schemeClr>
            </a:gs>
            <a:gs pos="80000">
              <a:schemeClr val="accent2">
                <a:hueOff val="3128788"/>
                <a:satOff val="-18378"/>
                <a:lumOff val="0"/>
                <a:alphaOff val="0"/>
                <a:shade val="93000"/>
                <a:satMod val="130000"/>
              </a:schemeClr>
            </a:gs>
            <a:gs pos="100000">
              <a:schemeClr val="accent2">
                <a:hueOff val="3128788"/>
                <a:satOff val="-18378"/>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a:solidFill>
                <a:schemeClr val="bg2"/>
              </a:solidFill>
            </a:rPr>
            <a:t>En yakın iki ölçümün ortalaması</a:t>
          </a:r>
        </a:p>
      </dsp:txBody>
      <dsp:txXfrm>
        <a:off x="6643064" y="497700"/>
        <a:ext cx="2272160" cy="1330189"/>
      </dsp:txXfrm>
    </dsp:sp>
    <dsp:sp modelId="{D0AF4E0E-2E32-4E03-88BB-129F18395F8E}">
      <dsp:nvSpPr>
        <dsp:cNvPr id="0" name=""/>
        <dsp:cNvSpPr/>
      </dsp:nvSpPr>
      <dsp:spPr>
        <a:xfrm rot="8530387">
          <a:off x="5276095" y="1988536"/>
          <a:ext cx="1518782" cy="584022"/>
        </a:xfrm>
        <a:prstGeom prst="rightArrow">
          <a:avLst>
            <a:gd name="adj1" fmla="val 60000"/>
            <a:gd name="adj2" fmla="val 50000"/>
          </a:avLst>
        </a:prstGeom>
        <a:gradFill rotWithShape="0">
          <a:gsLst>
            <a:gs pos="0">
              <a:schemeClr val="accent2">
                <a:hueOff val="3910984"/>
                <a:satOff val="-22973"/>
                <a:lumOff val="1"/>
                <a:alphaOff val="0"/>
                <a:shade val="51000"/>
                <a:satMod val="130000"/>
              </a:schemeClr>
            </a:gs>
            <a:gs pos="80000">
              <a:schemeClr val="accent2">
                <a:hueOff val="3910984"/>
                <a:satOff val="-22973"/>
                <a:lumOff val="1"/>
                <a:alphaOff val="0"/>
                <a:shade val="93000"/>
                <a:satMod val="130000"/>
              </a:schemeClr>
            </a:gs>
            <a:gs pos="100000">
              <a:schemeClr val="accent2">
                <a:hueOff val="3910984"/>
                <a:satOff val="-22973"/>
                <a:lumOff val="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solidFill>
              <a:schemeClr val="bg2"/>
            </a:solidFill>
          </a:endParaRPr>
        </a:p>
      </dsp:txBody>
      <dsp:txXfrm rot="-5400000">
        <a:off x="5929474" y="1555035"/>
        <a:ext cx="350414" cy="1343575"/>
      </dsp:txXfrm>
    </dsp:sp>
    <dsp:sp modelId="{6DCA02E8-5F99-4BA2-A7CB-1A87FDE7249E}">
      <dsp:nvSpPr>
        <dsp:cNvPr id="0" name=""/>
        <dsp:cNvSpPr/>
      </dsp:nvSpPr>
      <dsp:spPr>
        <a:xfrm>
          <a:off x="6601680" y="2811245"/>
          <a:ext cx="2354928" cy="1412957"/>
        </a:xfrm>
        <a:prstGeom prst="roundRect">
          <a:avLst>
            <a:gd name="adj" fmla="val 10000"/>
          </a:avLst>
        </a:prstGeom>
        <a:gradFill rotWithShape="0">
          <a:gsLst>
            <a:gs pos="0">
              <a:schemeClr val="accent2">
                <a:hueOff val="4693182"/>
                <a:satOff val="-27567"/>
                <a:lumOff val="1"/>
                <a:alphaOff val="0"/>
                <a:shade val="51000"/>
                <a:satMod val="130000"/>
              </a:schemeClr>
            </a:gs>
            <a:gs pos="80000">
              <a:schemeClr val="accent2">
                <a:hueOff val="4693182"/>
                <a:satOff val="-27567"/>
                <a:lumOff val="1"/>
                <a:alphaOff val="0"/>
                <a:shade val="93000"/>
                <a:satMod val="130000"/>
              </a:schemeClr>
            </a:gs>
            <a:gs pos="100000">
              <a:schemeClr val="accent2">
                <a:hueOff val="4693182"/>
                <a:satOff val="-27567"/>
                <a:lumOff val="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a:solidFill>
                <a:schemeClr val="bg2"/>
              </a:solidFill>
            </a:rPr>
            <a:t>Ödül töreni</a:t>
          </a:r>
        </a:p>
      </dsp:txBody>
      <dsp:txXfrm>
        <a:off x="6643064" y="2852629"/>
        <a:ext cx="2272160" cy="1330189"/>
      </dsp:txXfrm>
    </dsp:sp>
    <dsp:sp modelId="{4CF28948-1993-4394-B790-9CE8148BE0A8}">
      <dsp:nvSpPr>
        <dsp:cNvPr id="0" name=""/>
        <dsp:cNvSpPr/>
      </dsp:nvSpPr>
      <dsp:spPr>
        <a:xfrm>
          <a:off x="5688633" y="3168353"/>
          <a:ext cx="883663" cy="705189"/>
        </a:xfrm>
        <a:prstGeom prst="rightArrow">
          <a:avLst>
            <a:gd name="adj1" fmla="val 60000"/>
            <a:gd name="adj2" fmla="val 50000"/>
          </a:avLst>
        </a:prstGeom>
        <a:gradFill rotWithShape="0">
          <a:gsLst>
            <a:gs pos="0">
              <a:schemeClr val="accent2">
                <a:hueOff val="5866477"/>
                <a:satOff val="-34459"/>
                <a:lumOff val="1"/>
                <a:alphaOff val="0"/>
                <a:shade val="51000"/>
                <a:satMod val="130000"/>
              </a:schemeClr>
            </a:gs>
            <a:gs pos="80000">
              <a:schemeClr val="accent2">
                <a:hueOff val="5866477"/>
                <a:satOff val="-34459"/>
                <a:lumOff val="1"/>
                <a:alphaOff val="0"/>
                <a:shade val="93000"/>
                <a:satMod val="130000"/>
              </a:schemeClr>
            </a:gs>
            <a:gs pos="100000">
              <a:schemeClr val="accent2">
                <a:hueOff val="5866477"/>
                <a:satOff val="-34459"/>
                <a:lumOff val="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solidFill>
              <a:schemeClr val="bg2"/>
            </a:solidFill>
          </a:endParaRPr>
        </a:p>
      </dsp:txBody>
      <dsp:txXfrm rot="10800000">
        <a:off x="5688633" y="3309391"/>
        <a:ext cx="672106" cy="423113"/>
      </dsp:txXfrm>
    </dsp:sp>
    <dsp:sp modelId="{A440371D-B2B1-4B6D-B14C-378E9A5AA703}">
      <dsp:nvSpPr>
        <dsp:cNvPr id="0" name=""/>
        <dsp:cNvSpPr/>
      </dsp:nvSpPr>
      <dsp:spPr>
        <a:xfrm>
          <a:off x="3304779" y="2811245"/>
          <a:ext cx="2354928" cy="1412957"/>
        </a:xfrm>
        <a:prstGeom prst="roundRect">
          <a:avLst>
            <a:gd name="adj" fmla="val 10000"/>
          </a:avLst>
        </a:prstGeom>
        <a:gradFill rotWithShape="0">
          <a:gsLst>
            <a:gs pos="0">
              <a:schemeClr val="accent2">
                <a:hueOff val="6257575"/>
                <a:satOff val="-36756"/>
                <a:lumOff val="1"/>
                <a:alphaOff val="0"/>
                <a:shade val="51000"/>
                <a:satMod val="130000"/>
              </a:schemeClr>
            </a:gs>
            <a:gs pos="80000">
              <a:schemeClr val="accent2">
                <a:hueOff val="6257575"/>
                <a:satOff val="-36756"/>
                <a:lumOff val="1"/>
                <a:alphaOff val="0"/>
                <a:shade val="93000"/>
                <a:satMod val="130000"/>
              </a:schemeClr>
            </a:gs>
            <a:gs pos="100000">
              <a:schemeClr val="accent2">
                <a:hueOff val="6257575"/>
                <a:satOff val="-36756"/>
                <a:lumOff val="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2300" kern="1200" dirty="0">
              <a:solidFill>
                <a:schemeClr val="bg2"/>
              </a:solidFill>
            </a:rPr>
            <a:t>Saha değerlendirmesi</a:t>
          </a:r>
        </a:p>
        <a:p>
          <a:pPr lvl="0" algn="ctr">
            <a:spcBef>
              <a:spcPct val="0"/>
            </a:spcBef>
            <a:buNone/>
          </a:pPr>
          <a:endParaRPr lang="tr-TR" sz="2300" kern="1200" dirty="0">
            <a:solidFill>
              <a:schemeClr val="bg2"/>
            </a:solidFill>
          </a:endParaRPr>
        </a:p>
      </dsp:txBody>
      <dsp:txXfrm>
        <a:off x="3346163" y="2852629"/>
        <a:ext cx="2272160" cy="1330189"/>
      </dsp:txXfrm>
    </dsp:sp>
    <dsp:sp modelId="{6F85FDD1-1352-4734-9D9B-FBB6ACA3128D}">
      <dsp:nvSpPr>
        <dsp:cNvPr id="0" name=""/>
        <dsp:cNvSpPr/>
      </dsp:nvSpPr>
      <dsp:spPr>
        <a:xfrm>
          <a:off x="2441994" y="3225713"/>
          <a:ext cx="811857" cy="584022"/>
        </a:xfrm>
        <a:prstGeom prst="rightArrow">
          <a:avLst>
            <a:gd name="adj1" fmla="val 60000"/>
            <a:gd name="adj2" fmla="val 50000"/>
          </a:avLst>
        </a:prstGeom>
        <a:gradFill rotWithShape="0">
          <a:gsLst>
            <a:gs pos="0">
              <a:schemeClr val="accent2">
                <a:hueOff val="7821969"/>
                <a:satOff val="-45945"/>
                <a:lumOff val="1"/>
                <a:alphaOff val="0"/>
                <a:shade val="51000"/>
                <a:satMod val="130000"/>
              </a:schemeClr>
            </a:gs>
            <a:gs pos="80000">
              <a:schemeClr val="accent2">
                <a:hueOff val="7821969"/>
                <a:satOff val="-45945"/>
                <a:lumOff val="1"/>
                <a:alphaOff val="0"/>
                <a:shade val="93000"/>
                <a:satMod val="130000"/>
              </a:schemeClr>
            </a:gs>
            <a:gs pos="100000">
              <a:schemeClr val="accent2">
                <a:hueOff val="7821969"/>
                <a:satOff val="-45945"/>
                <a:lumOff val="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solidFill>
              <a:schemeClr val="bg2"/>
            </a:solidFill>
          </a:endParaRPr>
        </a:p>
      </dsp:txBody>
      <dsp:txXfrm rot="10800000">
        <a:off x="2441994" y="3342517"/>
        <a:ext cx="636650" cy="350414"/>
      </dsp:txXfrm>
    </dsp:sp>
    <dsp:sp modelId="{5B0ADBCD-6D00-4EB9-A098-BD04157B267F}">
      <dsp:nvSpPr>
        <dsp:cNvPr id="0" name=""/>
        <dsp:cNvSpPr/>
      </dsp:nvSpPr>
      <dsp:spPr>
        <a:xfrm>
          <a:off x="7878" y="2811245"/>
          <a:ext cx="2354928" cy="1412957"/>
        </a:xfrm>
        <a:prstGeom prst="roundRect">
          <a:avLst>
            <a:gd name="adj" fmla="val 10000"/>
          </a:avLst>
        </a:prstGeom>
        <a:gradFill rotWithShape="0">
          <a:gsLst>
            <a:gs pos="0">
              <a:schemeClr val="accent2">
                <a:hueOff val="7821969"/>
                <a:satOff val="-45945"/>
                <a:lumOff val="1"/>
                <a:alphaOff val="0"/>
                <a:shade val="51000"/>
                <a:satMod val="130000"/>
              </a:schemeClr>
            </a:gs>
            <a:gs pos="80000">
              <a:schemeClr val="accent2">
                <a:hueOff val="7821969"/>
                <a:satOff val="-45945"/>
                <a:lumOff val="1"/>
                <a:alphaOff val="0"/>
                <a:shade val="93000"/>
                <a:satMod val="130000"/>
              </a:schemeClr>
            </a:gs>
            <a:gs pos="100000">
              <a:schemeClr val="accent2">
                <a:hueOff val="7821969"/>
                <a:satOff val="-45945"/>
                <a:lumOff val="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2300" kern="1200" dirty="0">
              <a:solidFill>
                <a:schemeClr val="bg2"/>
              </a:solidFill>
            </a:rPr>
            <a:t>İlk 2 ölçümün ortalaması </a:t>
          </a:r>
        </a:p>
        <a:p>
          <a:pPr lvl="0" algn="ctr" defTabSz="889000">
            <a:lnSpc>
              <a:spcPct val="90000"/>
            </a:lnSpc>
            <a:spcBef>
              <a:spcPct val="0"/>
            </a:spcBef>
            <a:spcAft>
              <a:spcPct val="35000"/>
            </a:spcAft>
            <a:buNone/>
          </a:pPr>
          <a:endParaRPr lang="tr-TR" sz="2300" kern="1200" dirty="0">
            <a:solidFill>
              <a:schemeClr val="bg2"/>
            </a:solidFill>
          </a:endParaRPr>
        </a:p>
      </dsp:txBody>
      <dsp:txXfrm>
        <a:off x="49262" y="2852629"/>
        <a:ext cx="2272160" cy="13301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1F3AEB-6ECC-456A-A7EA-2FA1805265A7}">
      <dsp:nvSpPr>
        <dsp:cNvPr id="0" name=""/>
        <dsp:cNvSpPr/>
      </dsp:nvSpPr>
      <dsp:spPr>
        <a:xfrm>
          <a:off x="3221" y="1278813"/>
          <a:ext cx="1937303" cy="518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tr-TR" sz="1800" kern="1200" dirty="0"/>
            <a:t>İstanbul</a:t>
          </a:r>
        </a:p>
      </dsp:txBody>
      <dsp:txXfrm>
        <a:off x="3221" y="1278813"/>
        <a:ext cx="1937303" cy="518400"/>
      </dsp:txXfrm>
    </dsp:sp>
    <dsp:sp modelId="{CC6EF307-FFC3-4BF7-879D-BB99A44D3A1A}">
      <dsp:nvSpPr>
        <dsp:cNvPr id="0" name=""/>
        <dsp:cNvSpPr/>
      </dsp:nvSpPr>
      <dsp:spPr>
        <a:xfrm>
          <a:off x="3221" y="1797213"/>
          <a:ext cx="1937303" cy="251990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a:t>İstanbul</a:t>
          </a:r>
        </a:p>
      </dsp:txBody>
      <dsp:txXfrm>
        <a:off x="3221" y="1797213"/>
        <a:ext cx="1937303" cy="2519909"/>
      </dsp:txXfrm>
    </dsp:sp>
    <dsp:sp modelId="{A5E175D3-F5CF-4C21-852D-77879705B074}">
      <dsp:nvSpPr>
        <dsp:cNvPr id="0" name=""/>
        <dsp:cNvSpPr/>
      </dsp:nvSpPr>
      <dsp:spPr>
        <a:xfrm>
          <a:off x="2211747" y="1278813"/>
          <a:ext cx="1937303" cy="518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tr-TR" sz="1800" kern="1200" dirty="0"/>
            <a:t>Batı Marmara</a:t>
          </a:r>
        </a:p>
      </dsp:txBody>
      <dsp:txXfrm>
        <a:off x="2211747" y="1278813"/>
        <a:ext cx="1937303" cy="518400"/>
      </dsp:txXfrm>
    </dsp:sp>
    <dsp:sp modelId="{AA217179-3D65-44A9-A64E-5F626A3F8F0D}">
      <dsp:nvSpPr>
        <dsp:cNvPr id="0" name=""/>
        <dsp:cNvSpPr/>
      </dsp:nvSpPr>
      <dsp:spPr>
        <a:xfrm>
          <a:off x="2211747" y="1797213"/>
          <a:ext cx="1937303" cy="251990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a:t>Tekirdağ</a:t>
          </a:r>
        </a:p>
        <a:p>
          <a:pPr marL="171450" lvl="1" indent="-171450" algn="l" defTabSz="800100">
            <a:lnSpc>
              <a:spcPct val="90000"/>
            </a:lnSpc>
            <a:spcBef>
              <a:spcPct val="0"/>
            </a:spcBef>
            <a:spcAft>
              <a:spcPct val="15000"/>
            </a:spcAft>
            <a:buChar char="•"/>
          </a:pPr>
          <a:r>
            <a:rPr lang="tr-TR" sz="1800" kern="1200" dirty="0"/>
            <a:t>Edirne</a:t>
          </a:r>
        </a:p>
        <a:p>
          <a:pPr marL="171450" lvl="1" indent="-171450" algn="l" defTabSz="800100">
            <a:lnSpc>
              <a:spcPct val="90000"/>
            </a:lnSpc>
            <a:spcBef>
              <a:spcPct val="0"/>
            </a:spcBef>
            <a:spcAft>
              <a:spcPct val="15000"/>
            </a:spcAft>
            <a:buChar char="•"/>
          </a:pPr>
          <a:r>
            <a:rPr lang="tr-TR" sz="1800" kern="1200" dirty="0"/>
            <a:t>Kırklareli</a:t>
          </a:r>
        </a:p>
        <a:p>
          <a:pPr marL="171450" lvl="1" indent="-171450" algn="l" defTabSz="800100">
            <a:lnSpc>
              <a:spcPct val="90000"/>
            </a:lnSpc>
            <a:spcBef>
              <a:spcPct val="0"/>
            </a:spcBef>
            <a:spcAft>
              <a:spcPct val="15000"/>
            </a:spcAft>
            <a:buChar char="•"/>
          </a:pPr>
          <a:r>
            <a:rPr lang="tr-TR" sz="1800" kern="1200" dirty="0"/>
            <a:t>Balıkesir</a:t>
          </a:r>
        </a:p>
        <a:p>
          <a:pPr marL="171450" lvl="1" indent="-171450" algn="l" defTabSz="800100">
            <a:lnSpc>
              <a:spcPct val="90000"/>
            </a:lnSpc>
            <a:spcBef>
              <a:spcPct val="0"/>
            </a:spcBef>
            <a:spcAft>
              <a:spcPct val="15000"/>
            </a:spcAft>
            <a:buChar char="•"/>
          </a:pPr>
          <a:r>
            <a:rPr lang="tr-TR" sz="1800" kern="1200" dirty="0"/>
            <a:t>Çanakkale</a:t>
          </a:r>
        </a:p>
      </dsp:txBody>
      <dsp:txXfrm>
        <a:off x="2211747" y="1797213"/>
        <a:ext cx="1937303" cy="2519909"/>
      </dsp:txXfrm>
    </dsp:sp>
    <dsp:sp modelId="{F5FDAE20-07B9-4B23-813C-12D4CB4B779B}">
      <dsp:nvSpPr>
        <dsp:cNvPr id="0" name=""/>
        <dsp:cNvSpPr/>
      </dsp:nvSpPr>
      <dsp:spPr>
        <a:xfrm>
          <a:off x="4420273" y="1278813"/>
          <a:ext cx="1937303" cy="518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tr-TR" sz="1800" kern="1200" dirty="0"/>
            <a:t>Ege</a:t>
          </a:r>
        </a:p>
      </dsp:txBody>
      <dsp:txXfrm>
        <a:off x="4420273" y="1278813"/>
        <a:ext cx="1937303" cy="518400"/>
      </dsp:txXfrm>
    </dsp:sp>
    <dsp:sp modelId="{7C39B923-0E2A-42C4-ACBF-0A0EE37E8477}">
      <dsp:nvSpPr>
        <dsp:cNvPr id="0" name=""/>
        <dsp:cNvSpPr/>
      </dsp:nvSpPr>
      <dsp:spPr>
        <a:xfrm>
          <a:off x="4420273" y="1797213"/>
          <a:ext cx="1937303" cy="251990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a:t>İzmir</a:t>
          </a:r>
        </a:p>
        <a:p>
          <a:pPr marL="171450" lvl="1" indent="-171450" algn="l" defTabSz="800100">
            <a:lnSpc>
              <a:spcPct val="90000"/>
            </a:lnSpc>
            <a:spcBef>
              <a:spcPct val="0"/>
            </a:spcBef>
            <a:spcAft>
              <a:spcPct val="15000"/>
            </a:spcAft>
            <a:buChar char="•"/>
          </a:pPr>
          <a:r>
            <a:rPr lang="tr-TR" sz="1800" kern="1200" dirty="0"/>
            <a:t>Aydın </a:t>
          </a:r>
        </a:p>
        <a:p>
          <a:pPr marL="171450" lvl="1" indent="-171450" algn="l" defTabSz="800100">
            <a:lnSpc>
              <a:spcPct val="90000"/>
            </a:lnSpc>
            <a:spcBef>
              <a:spcPct val="0"/>
            </a:spcBef>
            <a:spcAft>
              <a:spcPct val="15000"/>
            </a:spcAft>
            <a:buChar char="•"/>
          </a:pPr>
          <a:r>
            <a:rPr lang="tr-TR" sz="1800" kern="1200" dirty="0"/>
            <a:t>Denizli</a:t>
          </a:r>
        </a:p>
        <a:p>
          <a:pPr marL="171450" lvl="1" indent="-171450" algn="l" defTabSz="800100">
            <a:lnSpc>
              <a:spcPct val="90000"/>
            </a:lnSpc>
            <a:spcBef>
              <a:spcPct val="0"/>
            </a:spcBef>
            <a:spcAft>
              <a:spcPct val="15000"/>
            </a:spcAft>
            <a:buChar char="•"/>
          </a:pPr>
          <a:r>
            <a:rPr lang="tr-TR" sz="1800" kern="1200" dirty="0"/>
            <a:t>Muğla</a:t>
          </a:r>
        </a:p>
        <a:p>
          <a:pPr marL="171450" lvl="1" indent="-171450" algn="l" defTabSz="800100">
            <a:lnSpc>
              <a:spcPct val="90000"/>
            </a:lnSpc>
            <a:spcBef>
              <a:spcPct val="0"/>
            </a:spcBef>
            <a:spcAft>
              <a:spcPct val="15000"/>
            </a:spcAft>
            <a:buChar char="•"/>
          </a:pPr>
          <a:r>
            <a:rPr lang="tr-TR" sz="1800" kern="1200" dirty="0"/>
            <a:t>Manisa</a:t>
          </a:r>
        </a:p>
        <a:p>
          <a:pPr marL="171450" lvl="1" indent="-171450" algn="l" defTabSz="800100">
            <a:lnSpc>
              <a:spcPct val="90000"/>
            </a:lnSpc>
            <a:spcBef>
              <a:spcPct val="0"/>
            </a:spcBef>
            <a:spcAft>
              <a:spcPct val="15000"/>
            </a:spcAft>
            <a:buChar char="•"/>
          </a:pPr>
          <a:r>
            <a:rPr lang="tr-TR" sz="1800" kern="1200" dirty="0" err="1"/>
            <a:t>Afyonkarahisar</a:t>
          </a:r>
          <a:endParaRPr lang="tr-TR" sz="1800" kern="1200" dirty="0"/>
        </a:p>
        <a:p>
          <a:pPr marL="171450" lvl="1" indent="-171450" algn="l" defTabSz="800100">
            <a:lnSpc>
              <a:spcPct val="90000"/>
            </a:lnSpc>
            <a:spcBef>
              <a:spcPct val="0"/>
            </a:spcBef>
            <a:spcAft>
              <a:spcPct val="15000"/>
            </a:spcAft>
            <a:buChar char="•"/>
          </a:pPr>
          <a:r>
            <a:rPr lang="tr-TR" sz="1800" kern="1200" dirty="0"/>
            <a:t>Kütahya</a:t>
          </a:r>
        </a:p>
        <a:p>
          <a:pPr marL="171450" lvl="1" indent="-171450" algn="l" defTabSz="800100">
            <a:lnSpc>
              <a:spcPct val="90000"/>
            </a:lnSpc>
            <a:spcBef>
              <a:spcPct val="0"/>
            </a:spcBef>
            <a:spcAft>
              <a:spcPct val="15000"/>
            </a:spcAft>
            <a:buChar char="•"/>
          </a:pPr>
          <a:r>
            <a:rPr lang="tr-TR" sz="1800" kern="1200" dirty="0"/>
            <a:t>Uşak</a:t>
          </a:r>
        </a:p>
      </dsp:txBody>
      <dsp:txXfrm>
        <a:off x="4420273" y="1797213"/>
        <a:ext cx="1937303" cy="2519909"/>
      </dsp:txXfrm>
    </dsp:sp>
    <dsp:sp modelId="{4C5AA435-12F5-4710-B4BB-B721CF85AD49}">
      <dsp:nvSpPr>
        <dsp:cNvPr id="0" name=""/>
        <dsp:cNvSpPr/>
      </dsp:nvSpPr>
      <dsp:spPr>
        <a:xfrm>
          <a:off x="6628799" y="1278813"/>
          <a:ext cx="1937303" cy="518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tr-TR" sz="1800" kern="1200" dirty="0"/>
            <a:t>Doğu Marmara</a:t>
          </a:r>
        </a:p>
      </dsp:txBody>
      <dsp:txXfrm>
        <a:off x="6628799" y="1278813"/>
        <a:ext cx="1937303" cy="518400"/>
      </dsp:txXfrm>
    </dsp:sp>
    <dsp:sp modelId="{3B738520-8BE7-478A-B4B6-151BBFF5FD64}">
      <dsp:nvSpPr>
        <dsp:cNvPr id="0" name=""/>
        <dsp:cNvSpPr/>
      </dsp:nvSpPr>
      <dsp:spPr>
        <a:xfrm>
          <a:off x="6628799" y="1797213"/>
          <a:ext cx="1937303" cy="251990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a:t>Bursa</a:t>
          </a:r>
        </a:p>
        <a:p>
          <a:pPr marL="171450" lvl="1" indent="-171450" algn="l" defTabSz="800100">
            <a:lnSpc>
              <a:spcPct val="90000"/>
            </a:lnSpc>
            <a:spcBef>
              <a:spcPct val="0"/>
            </a:spcBef>
            <a:spcAft>
              <a:spcPct val="15000"/>
            </a:spcAft>
            <a:buChar char="•"/>
          </a:pPr>
          <a:r>
            <a:rPr lang="tr-TR" sz="1800" kern="1200" dirty="0"/>
            <a:t>Eskişehir</a:t>
          </a:r>
        </a:p>
        <a:p>
          <a:pPr marL="171450" lvl="1" indent="-171450" algn="l" defTabSz="800100">
            <a:lnSpc>
              <a:spcPct val="90000"/>
            </a:lnSpc>
            <a:spcBef>
              <a:spcPct val="0"/>
            </a:spcBef>
            <a:spcAft>
              <a:spcPct val="15000"/>
            </a:spcAft>
            <a:buChar char="•"/>
          </a:pPr>
          <a:r>
            <a:rPr lang="tr-TR" sz="1800" kern="1200" dirty="0"/>
            <a:t>Bilecik</a:t>
          </a:r>
        </a:p>
        <a:p>
          <a:pPr marL="171450" lvl="1" indent="-171450" algn="l" defTabSz="800100">
            <a:lnSpc>
              <a:spcPct val="90000"/>
            </a:lnSpc>
            <a:spcBef>
              <a:spcPct val="0"/>
            </a:spcBef>
            <a:spcAft>
              <a:spcPct val="15000"/>
            </a:spcAft>
            <a:buChar char="•"/>
          </a:pPr>
          <a:r>
            <a:rPr lang="tr-TR" sz="1800" kern="1200" dirty="0"/>
            <a:t>Kocaeli</a:t>
          </a:r>
        </a:p>
        <a:p>
          <a:pPr marL="171450" lvl="1" indent="-171450" algn="l" defTabSz="800100">
            <a:lnSpc>
              <a:spcPct val="90000"/>
            </a:lnSpc>
            <a:spcBef>
              <a:spcPct val="0"/>
            </a:spcBef>
            <a:spcAft>
              <a:spcPct val="15000"/>
            </a:spcAft>
            <a:buChar char="•"/>
          </a:pPr>
          <a:r>
            <a:rPr lang="tr-TR" sz="1800" kern="1200" dirty="0"/>
            <a:t>Sakarya</a:t>
          </a:r>
        </a:p>
        <a:p>
          <a:pPr marL="171450" lvl="1" indent="-171450" algn="l" defTabSz="800100">
            <a:lnSpc>
              <a:spcPct val="90000"/>
            </a:lnSpc>
            <a:spcBef>
              <a:spcPct val="0"/>
            </a:spcBef>
            <a:spcAft>
              <a:spcPct val="15000"/>
            </a:spcAft>
            <a:buChar char="•"/>
          </a:pPr>
          <a:r>
            <a:rPr lang="tr-TR" sz="1800" kern="1200" dirty="0"/>
            <a:t>Düzce</a:t>
          </a:r>
        </a:p>
        <a:p>
          <a:pPr marL="171450" lvl="1" indent="-171450" algn="l" defTabSz="800100">
            <a:lnSpc>
              <a:spcPct val="90000"/>
            </a:lnSpc>
            <a:spcBef>
              <a:spcPct val="0"/>
            </a:spcBef>
            <a:spcAft>
              <a:spcPct val="15000"/>
            </a:spcAft>
            <a:buChar char="•"/>
          </a:pPr>
          <a:r>
            <a:rPr lang="tr-TR" sz="1800" kern="1200" dirty="0"/>
            <a:t>Bolu</a:t>
          </a:r>
        </a:p>
        <a:p>
          <a:pPr marL="171450" lvl="1" indent="-171450" algn="l" defTabSz="800100">
            <a:lnSpc>
              <a:spcPct val="90000"/>
            </a:lnSpc>
            <a:spcBef>
              <a:spcPct val="0"/>
            </a:spcBef>
            <a:spcAft>
              <a:spcPct val="15000"/>
            </a:spcAft>
            <a:buChar char="•"/>
          </a:pPr>
          <a:r>
            <a:rPr lang="tr-TR" sz="1800" kern="1200" dirty="0"/>
            <a:t>Yalova</a:t>
          </a:r>
        </a:p>
      </dsp:txBody>
      <dsp:txXfrm>
        <a:off x="6628799" y="1797213"/>
        <a:ext cx="1937303" cy="25199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AFB12C-5540-4ACD-92E1-846191EF444F}">
      <dsp:nvSpPr>
        <dsp:cNvPr id="0" name=""/>
        <dsp:cNvSpPr/>
      </dsp:nvSpPr>
      <dsp:spPr>
        <a:xfrm>
          <a:off x="3221" y="1067362"/>
          <a:ext cx="1937303"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tr-TR" sz="1700" kern="1200" dirty="0"/>
            <a:t>Batı Anadolu</a:t>
          </a:r>
        </a:p>
      </dsp:txBody>
      <dsp:txXfrm>
        <a:off x="3221" y="1067362"/>
        <a:ext cx="1937303" cy="489600"/>
      </dsp:txXfrm>
    </dsp:sp>
    <dsp:sp modelId="{80B3C4AD-C56A-4FFD-8492-480E9441DF9F}">
      <dsp:nvSpPr>
        <dsp:cNvPr id="0" name=""/>
        <dsp:cNvSpPr/>
      </dsp:nvSpPr>
      <dsp:spPr>
        <a:xfrm>
          <a:off x="3221" y="1556962"/>
          <a:ext cx="1937303" cy="297161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tr-TR" sz="1700" kern="1200" dirty="0"/>
            <a:t>Ankara</a:t>
          </a:r>
        </a:p>
        <a:p>
          <a:pPr marL="171450" lvl="1" indent="-171450" algn="l" defTabSz="755650">
            <a:lnSpc>
              <a:spcPct val="90000"/>
            </a:lnSpc>
            <a:spcBef>
              <a:spcPct val="0"/>
            </a:spcBef>
            <a:spcAft>
              <a:spcPct val="15000"/>
            </a:spcAft>
            <a:buChar char="•"/>
          </a:pPr>
          <a:r>
            <a:rPr lang="tr-TR" sz="1700" kern="1200" dirty="0"/>
            <a:t>Konya</a:t>
          </a:r>
        </a:p>
        <a:p>
          <a:pPr marL="171450" lvl="1" indent="-171450" algn="l" defTabSz="755650">
            <a:lnSpc>
              <a:spcPct val="90000"/>
            </a:lnSpc>
            <a:spcBef>
              <a:spcPct val="0"/>
            </a:spcBef>
            <a:spcAft>
              <a:spcPct val="15000"/>
            </a:spcAft>
            <a:buChar char="•"/>
          </a:pPr>
          <a:r>
            <a:rPr lang="tr-TR" sz="1700" kern="1200" dirty="0"/>
            <a:t>Karaman</a:t>
          </a:r>
        </a:p>
      </dsp:txBody>
      <dsp:txXfrm>
        <a:off x="3221" y="1556962"/>
        <a:ext cx="1937303" cy="2971612"/>
      </dsp:txXfrm>
    </dsp:sp>
    <dsp:sp modelId="{DCCFABB8-2CFD-4761-82DA-C965B4403CF9}">
      <dsp:nvSpPr>
        <dsp:cNvPr id="0" name=""/>
        <dsp:cNvSpPr/>
      </dsp:nvSpPr>
      <dsp:spPr>
        <a:xfrm>
          <a:off x="2211747" y="1067362"/>
          <a:ext cx="1937303"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tr-TR" sz="1700" kern="1200" dirty="0"/>
            <a:t>Akdeniz</a:t>
          </a:r>
        </a:p>
      </dsp:txBody>
      <dsp:txXfrm>
        <a:off x="2211747" y="1067362"/>
        <a:ext cx="1937303" cy="489600"/>
      </dsp:txXfrm>
    </dsp:sp>
    <dsp:sp modelId="{416F5544-564D-43DC-9231-2E9F0323735C}">
      <dsp:nvSpPr>
        <dsp:cNvPr id="0" name=""/>
        <dsp:cNvSpPr/>
      </dsp:nvSpPr>
      <dsp:spPr>
        <a:xfrm>
          <a:off x="2211747" y="1556962"/>
          <a:ext cx="1937303" cy="297161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tr-TR" sz="1700" kern="1200" dirty="0"/>
            <a:t>Antalya</a:t>
          </a:r>
        </a:p>
        <a:p>
          <a:pPr marL="171450" lvl="1" indent="-171450" algn="l" defTabSz="755650">
            <a:lnSpc>
              <a:spcPct val="90000"/>
            </a:lnSpc>
            <a:spcBef>
              <a:spcPct val="0"/>
            </a:spcBef>
            <a:spcAft>
              <a:spcPct val="15000"/>
            </a:spcAft>
            <a:buChar char="•"/>
          </a:pPr>
          <a:r>
            <a:rPr lang="tr-TR" sz="1700" kern="1200" dirty="0"/>
            <a:t>Isparta</a:t>
          </a:r>
        </a:p>
        <a:p>
          <a:pPr marL="171450" lvl="1" indent="-171450" algn="l" defTabSz="755650">
            <a:lnSpc>
              <a:spcPct val="90000"/>
            </a:lnSpc>
            <a:spcBef>
              <a:spcPct val="0"/>
            </a:spcBef>
            <a:spcAft>
              <a:spcPct val="15000"/>
            </a:spcAft>
            <a:buChar char="•"/>
          </a:pPr>
          <a:r>
            <a:rPr lang="tr-TR" sz="1700" kern="1200" dirty="0"/>
            <a:t>Burdur</a:t>
          </a:r>
        </a:p>
        <a:p>
          <a:pPr marL="171450" lvl="1" indent="-171450" algn="l" defTabSz="755650">
            <a:lnSpc>
              <a:spcPct val="90000"/>
            </a:lnSpc>
            <a:spcBef>
              <a:spcPct val="0"/>
            </a:spcBef>
            <a:spcAft>
              <a:spcPct val="15000"/>
            </a:spcAft>
            <a:buChar char="•"/>
          </a:pPr>
          <a:r>
            <a:rPr lang="tr-TR" sz="1700" kern="1200" dirty="0"/>
            <a:t>Adana</a:t>
          </a:r>
        </a:p>
        <a:p>
          <a:pPr marL="171450" lvl="1" indent="-171450" algn="l" defTabSz="755650">
            <a:lnSpc>
              <a:spcPct val="90000"/>
            </a:lnSpc>
            <a:spcBef>
              <a:spcPct val="0"/>
            </a:spcBef>
            <a:spcAft>
              <a:spcPct val="15000"/>
            </a:spcAft>
            <a:buChar char="•"/>
          </a:pPr>
          <a:r>
            <a:rPr lang="tr-TR" sz="1700" kern="1200" dirty="0"/>
            <a:t>Mersin</a:t>
          </a:r>
        </a:p>
        <a:p>
          <a:pPr marL="171450" lvl="1" indent="-171450" algn="l" defTabSz="755650">
            <a:lnSpc>
              <a:spcPct val="90000"/>
            </a:lnSpc>
            <a:spcBef>
              <a:spcPct val="0"/>
            </a:spcBef>
            <a:spcAft>
              <a:spcPct val="15000"/>
            </a:spcAft>
            <a:buChar char="•"/>
          </a:pPr>
          <a:r>
            <a:rPr lang="tr-TR" sz="1700" kern="1200" dirty="0"/>
            <a:t>Hatay</a:t>
          </a:r>
        </a:p>
        <a:p>
          <a:pPr marL="171450" lvl="1" indent="-171450" algn="l" defTabSz="755650">
            <a:lnSpc>
              <a:spcPct val="90000"/>
            </a:lnSpc>
            <a:spcBef>
              <a:spcPct val="0"/>
            </a:spcBef>
            <a:spcAft>
              <a:spcPct val="15000"/>
            </a:spcAft>
            <a:buChar char="•"/>
          </a:pPr>
          <a:r>
            <a:rPr lang="tr-TR" sz="1700" kern="1200" dirty="0"/>
            <a:t>Kahramanmaraş</a:t>
          </a:r>
        </a:p>
        <a:p>
          <a:pPr marL="171450" lvl="1" indent="-171450" algn="l" defTabSz="755650">
            <a:lnSpc>
              <a:spcPct val="90000"/>
            </a:lnSpc>
            <a:spcBef>
              <a:spcPct val="0"/>
            </a:spcBef>
            <a:spcAft>
              <a:spcPct val="15000"/>
            </a:spcAft>
            <a:buChar char="•"/>
          </a:pPr>
          <a:r>
            <a:rPr lang="tr-TR" sz="1700" kern="1200" dirty="0"/>
            <a:t>Osmaniye</a:t>
          </a:r>
        </a:p>
      </dsp:txBody>
      <dsp:txXfrm>
        <a:off x="2211747" y="1556962"/>
        <a:ext cx="1937303" cy="2971612"/>
      </dsp:txXfrm>
    </dsp:sp>
    <dsp:sp modelId="{D0C54FEC-1F49-4D80-BA99-EE3D2D42E009}">
      <dsp:nvSpPr>
        <dsp:cNvPr id="0" name=""/>
        <dsp:cNvSpPr/>
      </dsp:nvSpPr>
      <dsp:spPr>
        <a:xfrm>
          <a:off x="4420273" y="1067362"/>
          <a:ext cx="1937303"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tr-TR" sz="1700" kern="1200" dirty="0"/>
            <a:t>Orta Anadolu</a:t>
          </a:r>
        </a:p>
      </dsp:txBody>
      <dsp:txXfrm>
        <a:off x="4420273" y="1067362"/>
        <a:ext cx="1937303" cy="489600"/>
      </dsp:txXfrm>
    </dsp:sp>
    <dsp:sp modelId="{7094DFB0-6ACF-475D-80EB-DA5A5121FD79}">
      <dsp:nvSpPr>
        <dsp:cNvPr id="0" name=""/>
        <dsp:cNvSpPr/>
      </dsp:nvSpPr>
      <dsp:spPr>
        <a:xfrm>
          <a:off x="4420273" y="1556962"/>
          <a:ext cx="1937303" cy="297161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tr-TR" sz="1700" kern="1200" dirty="0"/>
            <a:t>Kırıkkale</a:t>
          </a:r>
        </a:p>
        <a:p>
          <a:pPr marL="171450" lvl="1" indent="-171450" algn="l" defTabSz="755650">
            <a:lnSpc>
              <a:spcPct val="90000"/>
            </a:lnSpc>
            <a:spcBef>
              <a:spcPct val="0"/>
            </a:spcBef>
            <a:spcAft>
              <a:spcPct val="15000"/>
            </a:spcAft>
            <a:buChar char="•"/>
          </a:pPr>
          <a:r>
            <a:rPr lang="tr-TR" sz="1700" kern="1200" dirty="0"/>
            <a:t>Aksaray</a:t>
          </a:r>
        </a:p>
        <a:p>
          <a:pPr marL="171450" lvl="1" indent="-171450" algn="l" defTabSz="755650">
            <a:lnSpc>
              <a:spcPct val="90000"/>
            </a:lnSpc>
            <a:spcBef>
              <a:spcPct val="0"/>
            </a:spcBef>
            <a:spcAft>
              <a:spcPct val="15000"/>
            </a:spcAft>
            <a:buChar char="•"/>
          </a:pPr>
          <a:r>
            <a:rPr lang="tr-TR" sz="1700" kern="1200" dirty="0"/>
            <a:t>Niğde</a:t>
          </a:r>
        </a:p>
        <a:p>
          <a:pPr marL="171450" lvl="1" indent="-171450" algn="l" defTabSz="755650">
            <a:lnSpc>
              <a:spcPct val="90000"/>
            </a:lnSpc>
            <a:spcBef>
              <a:spcPct val="0"/>
            </a:spcBef>
            <a:spcAft>
              <a:spcPct val="15000"/>
            </a:spcAft>
            <a:buChar char="•"/>
          </a:pPr>
          <a:r>
            <a:rPr lang="tr-TR" sz="1700" kern="1200" dirty="0"/>
            <a:t>Nevşehir</a:t>
          </a:r>
        </a:p>
        <a:p>
          <a:pPr marL="171450" lvl="1" indent="-171450" algn="l" defTabSz="755650">
            <a:lnSpc>
              <a:spcPct val="90000"/>
            </a:lnSpc>
            <a:spcBef>
              <a:spcPct val="0"/>
            </a:spcBef>
            <a:spcAft>
              <a:spcPct val="15000"/>
            </a:spcAft>
            <a:buChar char="•"/>
          </a:pPr>
          <a:r>
            <a:rPr lang="tr-TR" sz="1700" kern="1200" dirty="0"/>
            <a:t>Kırşehir</a:t>
          </a:r>
        </a:p>
        <a:p>
          <a:pPr marL="171450" lvl="1" indent="-171450" algn="l" defTabSz="755650">
            <a:lnSpc>
              <a:spcPct val="90000"/>
            </a:lnSpc>
            <a:spcBef>
              <a:spcPct val="0"/>
            </a:spcBef>
            <a:spcAft>
              <a:spcPct val="15000"/>
            </a:spcAft>
            <a:buChar char="•"/>
          </a:pPr>
          <a:r>
            <a:rPr lang="tr-TR" sz="1700" kern="1200" dirty="0"/>
            <a:t>Kayseri</a:t>
          </a:r>
        </a:p>
        <a:p>
          <a:pPr marL="171450" lvl="1" indent="-171450" algn="l" defTabSz="755650">
            <a:lnSpc>
              <a:spcPct val="90000"/>
            </a:lnSpc>
            <a:spcBef>
              <a:spcPct val="0"/>
            </a:spcBef>
            <a:spcAft>
              <a:spcPct val="15000"/>
            </a:spcAft>
            <a:buChar char="•"/>
          </a:pPr>
          <a:r>
            <a:rPr lang="tr-TR" sz="1700" kern="1200" dirty="0"/>
            <a:t>Sivas</a:t>
          </a:r>
        </a:p>
        <a:p>
          <a:pPr marL="171450" lvl="1" indent="-171450" algn="l" defTabSz="755650">
            <a:lnSpc>
              <a:spcPct val="90000"/>
            </a:lnSpc>
            <a:spcBef>
              <a:spcPct val="0"/>
            </a:spcBef>
            <a:spcAft>
              <a:spcPct val="15000"/>
            </a:spcAft>
            <a:buChar char="•"/>
          </a:pPr>
          <a:r>
            <a:rPr lang="tr-TR" sz="1700" kern="1200" dirty="0"/>
            <a:t>Yozgat</a:t>
          </a:r>
        </a:p>
      </dsp:txBody>
      <dsp:txXfrm>
        <a:off x="4420273" y="1556962"/>
        <a:ext cx="1937303" cy="2971612"/>
      </dsp:txXfrm>
    </dsp:sp>
    <dsp:sp modelId="{CB8A192F-3B72-4268-9B1C-CF6AAC01170F}">
      <dsp:nvSpPr>
        <dsp:cNvPr id="0" name=""/>
        <dsp:cNvSpPr/>
      </dsp:nvSpPr>
      <dsp:spPr>
        <a:xfrm>
          <a:off x="6628799" y="1067362"/>
          <a:ext cx="1937303"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tr-TR" sz="1700" kern="1200" dirty="0"/>
            <a:t>Batı Karadeniz</a:t>
          </a:r>
        </a:p>
      </dsp:txBody>
      <dsp:txXfrm>
        <a:off x="6628799" y="1067362"/>
        <a:ext cx="1937303" cy="489600"/>
      </dsp:txXfrm>
    </dsp:sp>
    <dsp:sp modelId="{3CF3FA26-CB99-489B-9BDF-E4C35679E46F}">
      <dsp:nvSpPr>
        <dsp:cNvPr id="0" name=""/>
        <dsp:cNvSpPr/>
      </dsp:nvSpPr>
      <dsp:spPr>
        <a:xfrm>
          <a:off x="6632021" y="1704799"/>
          <a:ext cx="1937303" cy="297161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tr-TR" sz="1700" kern="1200" dirty="0"/>
            <a:t>Zonguldak</a:t>
          </a:r>
        </a:p>
        <a:p>
          <a:pPr marL="171450" lvl="1" indent="-171450" algn="l" defTabSz="755650">
            <a:lnSpc>
              <a:spcPct val="90000"/>
            </a:lnSpc>
            <a:spcBef>
              <a:spcPct val="0"/>
            </a:spcBef>
            <a:spcAft>
              <a:spcPct val="15000"/>
            </a:spcAft>
            <a:buChar char="•"/>
          </a:pPr>
          <a:r>
            <a:rPr lang="tr-TR" sz="1700" kern="1200" dirty="0"/>
            <a:t>Karabük</a:t>
          </a:r>
        </a:p>
        <a:p>
          <a:pPr marL="171450" lvl="1" indent="-171450" algn="l" defTabSz="755650">
            <a:lnSpc>
              <a:spcPct val="90000"/>
            </a:lnSpc>
            <a:spcBef>
              <a:spcPct val="0"/>
            </a:spcBef>
            <a:spcAft>
              <a:spcPct val="15000"/>
            </a:spcAft>
            <a:buChar char="•"/>
          </a:pPr>
          <a:r>
            <a:rPr lang="tr-TR" sz="1700" kern="1200" dirty="0"/>
            <a:t>Bartın</a:t>
          </a:r>
        </a:p>
        <a:p>
          <a:pPr marL="171450" lvl="1" indent="-171450" algn="l" defTabSz="755650">
            <a:lnSpc>
              <a:spcPct val="90000"/>
            </a:lnSpc>
            <a:spcBef>
              <a:spcPct val="0"/>
            </a:spcBef>
            <a:spcAft>
              <a:spcPct val="15000"/>
            </a:spcAft>
            <a:buChar char="•"/>
          </a:pPr>
          <a:r>
            <a:rPr lang="tr-TR" sz="1700" kern="1200" dirty="0"/>
            <a:t>Kastamonu</a:t>
          </a:r>
        </a:p>
        <a:p>
          <a:pPr marL="171450" lvl="1" indent="-171450" algn="l" defTabSz="755650">
            <a:lnSpc>
              <a:spcPct val="90000"/>
            </a:lnSpc>
            <a:spcBef>
              <a:spcPct val="0"/>
            </a:spcBef>
            <a:spcAft>
              <a:spcPct val="15000"/>
            </a:spcAft>
            <a:buChar char="•"/>
          </a:pPr>
          <a:r>
            <a:rPr lang="tr-TR" sz="1700" kern="1200" dirty="0"/>
            <a:t>Çankırı</a:t>
          </a:r>
        </a:p>
        <a:p>
          <a:pPr marL="171450" lvl="1" indent="-171450" algn="l" defTabSz="755650">
            <a:lnSpc>
              <a:spcPct val="90000"/>
            </a:lnSpc>
            <a:spcBef>
              <a:spcPct val="0"/>
            </a:spcBef>
            <a:spcAft>
              <a:spcPct val="15000"/>
            </a:spcAft>
            <a:buChar char="•"/>
          </a:pPr>
          <a:r>
            <a:rPr lang="tr-TR" sz="1700" kern="1200" dirty="0"/>
            <a:t>Sinop</a:t>
          </a:r>
        </a:p>
        <a:p>
          <a:pPr marL="171450" lvl="1" indent="-171450" algn="l" defTabSz="755650">
            <a:lnSpc>
              <a:spcPct val="90000"/>
            </a:lnSpc>
            <a:spcBef>
              <a:spcPct val="0"/>
            </a:spcBef>
            <a:spcAft>
              <a:spcPct val="15000"/>
            </a:spcAft>
            <a:buChar char="•"/>
          </a:pPr>
          <a:r>
            <a:rPr lang="tr-TR" sz="1700" kern="1200" dirty="0"/>
            <a:t>Samsun</a:t>
          </a:r>
        </a:p>
        <a:p>
          <a:pPr marL="171450" lvl="1" indent="-171450" algn="l" defTabSz="755650">
            <a:lnSpc>
              <a:spcPct val="90000"/>
            </a:lnSpc>
            <a:spcBef>
              <a:spcPct val="0"/>
            </a:spcBef>
            <a:spcAft>
              <a:spcPct val="15000"/>
            </a:spcAft>
            <a:buChar char="•"/>
          </a:pPr>
          <a:r>
            <a:rPr lang="tr-TR" sz="1700" kern="1200" dirty="0"/>
            <a:t>Tokat</a:t>
          </a:r>
        </a:p>
        <a:p>
          <a:pPr marL="171450" lvl="1" indent="-171450" algn="l" defTabSz="755650">
            <a:lnSpc>
              <a:spcPct val="90000"/>
            </a:lnSpc>
            <a:spcBef>
              <a:spcPct val="0"/>
            </a:spcBef>
            <a:spcAft>
              <a:spcPct val="15000"/>
            </a:spcAft>
            <a:buChar char="•"/>
          </a:pPr>
          <a:r>
            <a:rPr lang="tr-TR" sz="1700" kern="1200" dirty="0"/>
            <a:t>Çorum</a:t>
          </a:r>
        </a:p>
        <a:p>
          <a:pPr marL="171450" lvl="1" indent="-171450" algn="l" defTabSz="755650">
            <a:lnSpc>
              <a:spcPct val="90000"/>
            </a:lnSpc>
            <a:spcBef>
              <a:spcPct val="0"/>
            </a:spcBef>
            <a:spcAft>
              <a:spcPct val="15000"/>
            </a:spcAft>
            <a:buChar char="•"/>
          </a:pPr>
          <a:r>
            <a:rPr lang="tr-TR" sz="1700" kern="1200" dirty="0"/>
            <a:t>Amasya</a:t>
          </a:r>
        </a:p>
      </dsp:txBody>
      <dsp:txXfrm>
        <a:off x="6632021" y="1704799"/>
        <a:ext cx="1937303" cy="29716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89EDBE-C08A-4E5F-B9CE-99AC2F4BCA90}">
      <dsp:nvSpPr>
        <dsp:cNvPr id="0" name=""/>
        <dsp:cNvSpPr/>
      </dsp:nvSpPr>
      <dsp:spPr>
        <a:xfrm>
          <a:off x="3221" y="827740"/>
          <a:ext cx="1937303" cy="75365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tr-TR" sz="2100" kern="1200" dirty="0"/>
            <a:t>Doğu Karadeniz</a:t>
          </a:r>
        </a:p>
      </dsp:txBody>
      <dsp:txXfrm>
        <a:off x="3221" y="827740"/>
        <a:ext cx="1937303" cy="753656"/>
      </dsp:txXfrm>
    </dsp:sp>
    <dsp:sp modelId="{CC26CEE1-DC74-459C-8C9B-C46852B1EA1B}">
      <dsp:nvSpPr>
        <dsp:cNvPr id="0" name=""/>
        <dsp:cNvSpPr/>
      </dsp:nvSpPr>
      <dsp:spPr>
        <a:xfrm>
          <a:off x="3221" y="1581396"/>
          <a:ext cx="1937303" cy="3186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tr-TR" sz="2100" kern="1200" dirty="0"/>
            <a:t>Trabzon</a:t>
          </a:r>
        </a:p>
        <a:p>
          <a:pPr marL="228600" lvl="1" indent="-228600" algn="l" defTabSz="933450">
            <a:lnSpc>
              <a:spcPct val="90000"/>
            </a:lnSpc>
            <a:spcBef>
              <a:spcPct val="0"/>
            </a:spcBef>
            <a:spcAft>
              <a:spcPct val="15000"/>
            </a:spcAft>
            <a:buChar char="•"/>
          </a:pPr>
          <a:r>
            <a:rPr lang="tr-TR" sz="2100" kern="1200" dirty="0"/>
            <a:t>Ordu</a:t>
          </a:r>
        </a:p>
        <a:p>
          <a:pPr marL="228600" lvl="1" indent="-228600" algn="l" defTabSz="933450">
            <a:lnSpc>
              <a:spcPct val="90000"/>
            </a:lnSpc>
            <a:spcBef>
              <a:spcPct val="0"/>
            </a:spcBef>
            <a:spcAft>
              <a:spcPct val="15000"/>
            </a:spcAft>
            <a:buChar char="•"/>
          </a:pPr>
          <a:r>
            <a:rPr lang="tr-TR" sz="2100" kern="1200" dirty="0"/>
            <a:t>Giresun</a:t>
          </a:r>
        </a:p>
        <a:p>
          <a:pPr marL="228600" lvl="1" indent="-228600" algn="l" defTabSz="933450">
            <a:lnSpc>
              <a:spcPct val="90000"/>
            </a:lnSpc>
            <a:spcBef>
              <a:spcPct val="0"/>
            </a:spcBef>
            <a:spcAft>
              <a:spcPct val="15000"/>
            </a:spcAft>
            <a:buChar char="•"/>
          </a:pPr>
          <a:r>
            <a:rPr lang="tr-TR" sz="2100" kern="1200" dirty="0"/>
            <a:t>Rize</a:t>
          </a:r>
        </a:p>
        <a:p>
          <a:pPr marL="228600" lvl="1" indent="-228600" algn="l" defTabSz="933450">
            <a:lnSpc>
              <a:spcPct val="90000"/>
            </a:lnSpc>
            <a:spcBef>
              <a:spcPct val="0"/>
            </a:spcBef>
            <a:spcAft>
              <a:spcPct val="15000"/>
            </a:spcAft>
            <a:buChar char="•"/>
          </a:pPr>
          <a:r>
            <a:rPr lang="tr-TR" sz="2100" kern="1200" dirty="0"/>
            <a:t>Artvin</a:t>
          </a:r>
        </a:p>
        <a:p>
          <a:pPr marL="228600" lvl="1" indent="-228600" algn="l" defTabSz="933450">
            <a:lnSpc>
              <a:spcPct val="90000"/>
            </a:lnSpc>
            <a:spcBef>
              <a:spcPct val="0"/>
            </a:spcBef>
            <a:spcAft>
              <a:spcPct val="15000"/>
            </a:spcAft>
            <a:buChar char="•"/>
          </a:pPr>
          <a:r>
            <a:rPr lang="tr-TR" sz="2100" kern="1200" dirty="0"/>
            <a:t>Gümüşhane</a:t>
          </a:r>
        </a:p>
      </dsp:txBody>
      <dsp:txXfrm>
        <a:off x="3221" y="1581396"/>
        <a:ext cx="1937303" cy="3186800"/>
      </dsp:txXfrm>
    </dsp:sp>
    <dsp:sp modelId="{9E4D24F7-EFC7-4E46-B2FF-A3AC5FF5ED73}">
      <dsp:nvSpPr>
        <dsp:cNvPr id="0" name=""/>
        <dsp:cNvSpPr/>
      </dsp:nvSpPr>
      <dsp:spPr>
        <a:xfrm>
          <a:off x="2211747" y="827740"/>
          <a:ext cx="1937303" cy="75365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tr-TR" sz="2100" kern="1200" dirty="0"/>
            <a:t>Kuzeydoğu Anadolu</a:t>
          </a:r>
        </a:p>
      </dsp:txBody>
      <dsp:txXfrm>
        <a:off x="2211747" y="827740"/>
        <a:ext cx="1937303" cy="753656"/>
      </dsp:txXfrm>
    </dsp:sp>
    <dsp:sp modelId="{F69D82AD-CBB0-402F-B614-5384937916A2}">
      <dsp:nvSpPr>
        <dsp:cNvPr id="0" name=""/>
        <dsp:cNvSpPr/>
      </dsp:nvSpPr>
      <dsp:spPr>
        <a:xfrm>
          <a:off x="2211747" y="1581396"/>
          <a:ext cx="1937303" cy="3186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tr-TR" sz="2100" kern="1200" dirty="0"/>
            <a:t>Erzurum</a:t>
          </a:r>
        </a:p>
        <a:p>
          <a:pPr marL="228600" lvl="1" indent="-228600" algn="l" defTabSz="933450">
            <a:lnSpc>
              <a:spcPct val="90000"/>
            </a:lnSpc>
            <a:spcBef>
              <a:spcPct val="0"/>
            </a:spcBef>
            <a:spcAft>
              <a:spcPct val="15000"/>
            </a:spcAft>
            <a:buChar char="•"/>
          </a:pPr>
          <a:r>
            <a:rPr lang="tr-TR" sz="2100" kern="1200" dirty="0"/>
            <a:t>Erzincan</a:t>
          </a:r>
        </a:p>
        <a:p>
          <a:pPr marL="228600" lvl="1" indent="-228600" algn="l" defTabSz="933450">
            <a:lnSpc>
              <a:spcPct val="90000"/>
            </a:lnSpc>
            <a:spcBef>
              <a:spcPct val="0"/>
            </a:spcBef>
            <a:spcAft>
              <a:spcPct val="15000"/>
            </a:spcAft>
            <a:buChar char="•"/>
          </a:pPr>
          <a:r>
            <a:rPr lang="tr-TR" sz="2100" kern="1200" dirty="0"/>
            <a:t>Bayburt</a:t>
          </a:r>
        </a:p>
        <a:p>
          <a:pPr marL="228600" lvl="1" indent="-228600" algn="l" defTabSz="933450">
            <a:lnSpc>
              <a:spcPct val="90000"/>
            </a:lnSpc>
            <a:spcBef>
              <a:spcPct val="0"/>
            </a:spcBef>
            <a:spcAft>
              <a:spcPct val="15000"/>
            </a:spcAft>
            <a:buChar char="•"/>
          </a:pPr>
          <a:r>
            <a:rPr lang="tr-TR" sz="2100" kern="1200" dirty="0"/>
            <a:t>Ağrı</a:t>
          </a:r>
        </a:p>
        <a:p>
          <a:pPr marL="228600" lvl="1" indent="-228600" algn="l" defTabSz="933450">
            <a:lnSpc>
              <a:spcPct val="90000"/>
            </a:lnSpc>
            <a:spcBef>
              <a:spcPct val="0"/>
            </a:spcBef>
            <a:spcAft>
              <a:spcPct val="15000"/>
            </a:spcAft>
            <a:buChar char="•"/>
          </a:pPr>
          <a:r>
            <a:rPr lang="tr-TR" sz="2100" kern="1200" dirty="0"/>
            <a:t>Kars</a:t>
          </a:r>
        </a:p>
        <a:p>
          <a:pPr marL="228600" lvl="1" indent="-228600" algn="l" defTabSz="933450">
            <a:lnSpc>
              <a:spcPct val="90000"/>
            </a:lnSpc>
            <a:spcBef>
              <a:spcPct val="0"/>
            </a:spcBef>
            <a:spcAft>
              <a:spcPct val="15000"/>
            </a:spcAft>
            <a:buChar char="•"/>
          </a:pPr>
          <a:r>
            <a:rPr lang="tr-TR" sz="2100" kern="1200" dirty="0"/>
            <a:t>Iğdır</a:t>
          </a:r>
        </a:p>
        <a:p>
          <a:pPr marL="228600" lvl="1" indent="-228600" algn="l" defTabSz="933450">
            <a:lnSpc>
              <a:spcPct val="90000"/>
            </a:lnSpc>
            <a:spcBef>
              <a:spcPct val="0"/>
            </a:spcBef>
            <a:spcAft>
              <a:spcPct val="15000"/>
            </a:spcAft>
            <a:buChar char="•"/>
          </a:pPr>
          <a:r>
            <a:rPr lang="tr-TR" sz="2100" kern="1200" dirty="0"/>
            <a:t>Ardahan</a:t>
          </a:r>
        </a:p>
      </dsp:txBody>
      <dsp:txXfrm>
        <a:off x="2211747" y="1581396"/>
        <a:ext cx="1937303" cy="3186800"/>
      </dsp:txXfrm>
    </dsp:sp>
    <dsp:sp modelId="{68160492-94AD-4900-B133-BCEDA59EE845}">
      <dsp:nvSpPr>
        <dsp:cNvPr id="0" name=""/>
        <dsp:cNvSpPr/>
      </dsp:nvSpPr>
      <dsp:spPr>
        <a:xfrm>
          <a:off x="4420273" y="827740"/>
          <a:ext cx="1937303" cy="75365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tr-TR" sz="2100" kern="1200" dirty="0"/>
            <a:t>Ortadoğu Anadolu</a:t>
          </a:r>
        </a:p>
      </dsp:txBody>
      <dsp:txXfrm>
        <a:off x="4420273" y="827740"/>
        <a:ext cx="1937303" cy="753656"/>
      </dsp:txXfrm>
    </dsp:sp>
    <dsp:sp modelId="{5D927BC2-3F3D-4772-8529-8A7CA9C69F8B}">
      <dsp:nvSpPr>
        <dsp:cNvPr id="0" name=""/>
        <dsp:cNvSpPr/>
      </dsp:nvSpPr>
      <dsp:spPr>
        <a:xfrm>
          <a:off x="4420273" y="1581396"/>
          <a:ext cx="1937303" cy="3186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tr-TR" sz="2100" kern="1200" dirty="0"/>
            <a:t>Malatya</a:t>
          </a:r>
        </a:p>
        <a:p>
          <a:pPr marL="228600" lvl="1" indent="-228600" algn="l" defTabSz="933450">
            <a:lnSpc>
              <a:spcPct val="90000"/>
            </a:lnSpc>
            <a:spcBef>
              <a:spcPct val="0"/>
            </a:spcBef>
            <a:spcAft>
              <a:spcPct val="15000"/>
            </a:spcAft>
            <a:buChar char="•"/>
          </a:pPr>
          <a:r>
            <a:rPr lang="tr-TR" sz="2100" kern="1200" dirty="0"/>
            <a:t>Elazığ</a:t>
          </a:r>
        </a:p>
        <a:p>
          <a:pPr marL="228600" lvl="1" indent="-228600" algn="l" defTabSz="933450">
            <a:lnSpc>
              <a:spcPct val="90000"/>
            </a:lnSpc>
            <a:spcBef>
              <a:spcPct val="0"/>
            </a:spcBef>
            <a:spcAft>
              <a:spcPct val="15000"/>
            </a:spcAft>
            <a:buChar char="•"/>
          </a:pPr>
          <a:r>
            <a:rPr lang="tr-TR" sz="2100" kern="1200" dirty="0"/>
            <a:t>Bingöl</a:t>
          </a:r>
        </a:p>
        <a:p>
          <a:pPr marL="228600" lvl="1" indent="-228600" algn="l" defTabSz="933450">
            <a:lnSpc>
              <a:spcPct val="90000"/>
            </a:lnSpc>
            <a:spcBef>
              <a:spcPct val="0"/>
            </a:spcBef>
            <a:spcAft>
              <a:spcPct val="15000"/>
            </a:spcAft>
            <a:buChar char="•"/>
          </a:pPr>
          <a:r>
            <a:rPr lang="tr-TR" sz="2100" kern="1200" dirty="0"/>
            <a:t>Tunceli</a:t>
          </a:r>
        </a:p>
        <a:p>
          <a:pPr marL="228600" lvl="1" indent="-228600" algn="l" defTabSz="933450">
            <a:lnSpc>
              <a:spcPct val="90000"/>
            </a:lnSpc>
            <a:spcBef>
              <a:spcPct val="0"/>
            </a:spcBef>
            <a:spcAft>
              <a:spcPct val="15000"/>
            </a:spcAft>
            <a:buChar char="•"/>
          </a:pPr>
          <a:r>
            <a:rPr lang="tr-TR" sz="2100" kern="1200" dirty="0"/>
            <a:t>Van</a:t>
          </a:r>
        </a:p>
        <a:p>
          <a:pPr marL="228600" lvl="1" indent="-228600" algn="l" defTabSz="933450">
            <a:lnSpc>
              <a:spcPct val="90000"/>
            </a:lnSpc>
            <a:spcBef>
              <a:spcPct val="0"/>
            </a:spcBef>
            <a:spcAft>
              <a:spcPct val="15000"/>
            </a:spcAft>
            <a:buChar char="•"/>
          </a:pPr>
          <a:r>
            <a:rPr lang="tr-TR" sz="2100" kern="1200" dirty="0"/>
            <a:t>Muş</a:t>
          </a:r>
        </a:p>
        <a:p>
          <a:pPr marL="228600" lvl="1" indent="-228600" algn="l" defTabSz="933450">
            <a:lnSpc>
              <a:spcPct val="90000"/>
            </a:lnSpc>
            <a:spcBef>
              <a:spcPct val="0"/>
            </a:spcBef>
            <a:spcAft>
              <a:spcPct val="15000"/>
            </a:spcAft>
            <a:buChar char="•"/>
          </a:pPr>
          <a:r>
            <a:rPr lang="tr-TR" sz="2100" kern="1200" dirty="0"/>
            <a:t>Bitlis</a:t>
          </a:r>
        </a:p>
        <a:p>
          <a:pPr marL="228600" lvl="1" indent="-228600" algn="l" defTabSz="933450">
            <a:lnSpc>
              <a:spcPct val="90000"/>
            </a:lnSpc>
            <a:spcBef>
              <a:spcPct val="0"/>
            </a:spcBef>
            <a:spcAft>
              <a:spcPct val="15000"/>
            </a:spcAft>
            <a:buChar char="•"/>
          </a:pPr>
          <a:r>
            <a:rPr lang="tr-TR" sz="2100" kern="1200" dirty="0"/>
            <a:t>Hakkari</a:t>
          </a:r>
        </a:p>
      </dsp:txBody>
      <dsp:txXfrm>
        <a:off x="4420273" y="1581396"/>
        <a:ext cx="1937303" cy="3186800"/>
      </dsp:txXfrm>
    </dsp:sp>
    <dsp:sp modelId="{9E7533E9-9D65-4B0D-A2AC-27AF0927A95A}">
      <dsp:nvSpPr>
        <dsp:cNvPr id="0" name=""/>
        <dsp:cNvSpPr/>
      </dsp:nvSpPr>
      <dsp:spPr>
        <a:xfrm>
          <a:off x="6628799" y="827740"/>
          <a:ext cx="1937303" cy="75365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tr-TR" sz="2100" kern="1200" dirty="0"/>
            <a:t>Güneydoğu Anadolu</a:t>
          </a:r>
        </a:p>
      </dsp:txBody>
      <dsp:txXfrm>
        <a:off x="6628799" y="827740"/>
        <a:ext cx="1937303" cy="753656"/>
      </dsp:txXfrm>
    </dsp:sp>
    <dsp:sp modelId="{D791E791-718E-48DC-B6DC-8984F1A4A013}">
      <dsp:nvSpPr>
        <dsp:cNvPr id="0" name=""/>
        <dsp:cNvSpPr/>
      </dsp:nvSpPr>
      <dsp:spPr>
        <a:xfrm>
          <a:off x="6632021" y="1528240"/>
          <a:ext cx="1937303" cy="3186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None/>
            <a:tabLst/>
            <a:defRPr/>
          </a:pPr>
          <a:r>
            <a:rPr lang="tr-TR" sz="2100" kern="1200" dirty="0"/>
            <a:t>Gaziantep</a:t>
          </a:r>
        </a:p>
        <a:p>
          <a:pPr marL="0" marR="0" lvl="1" indent="0" algn="l" defTabSz="914400" eaLnBrk="1" fontAlgn="auto" latinLnBrk="0" hangingPunct="1">
            <a:lnSpc>
              <a:spcPct val="100000"/>
            </a:lnSpc>
            <a:spcBef>
              <a:spcPct val="0"/>
            </a:spcBef>
            <a:spcAft>
              <a:spcPts val="0"/>
            </a:spcAft>
            <a:buClrTx/>
            <a:buSzTx/>
            <a:buFontTx/>
            <a:buNone/>
            <a:tabLst/>
            <a:defRPr/>
          </a:pPr>
          <a:r>
            <a:rPr lang="tr-TR" sz="2100" kern="1200" dirty="0"/>
            <a:t>Adıyaman</a:t>
          </a:r>
        </a:p>
        <a:p>
          <a:pPr marL="0" marR="0" lvl="1" indent="0" algn="l" defTabSz="914400" eaLnBrk="1" fontAlgn="auto" latinLnBrk="0" hangingPunct="1">
            <a:lnSpc>
              <a:spcPct val="100000"/>
            </a:lnSpc>
            <a:spcBef>
              <a:spcPct val="0"/>
            </a:spcBef>
            <a:spcAft>
              <a:spcPts val="0"/>
            </a:spcAft>
            <a:buClrTx/>
            <a:buSzTx/>
            <a:buFontTx/>
            <a:buNone/>
            <a:tabLst/>
            <a:defRPr/>
          </a:pPr>
          <a:r>
            <a:rPr lang="tr-TR" sz="2100" kern="1200" dirty="0"/>
            <a:t>Kilis</a:t>
          </a:r>
        </a:p>
        <a:p>
          <a:pPr marL="0" marR="0" lvl="1" indent="0" algn="l" defTabSz="914400" eaLnBrk="1" fontAlgn="auto" latinLnBrk="0" hangingPunct="1">
            <a:lnSpc>
              <a:spcPct val="100000"/>
            </a:lnSpc>
            <a:spcBef>
              <a:spcPct val="0"/>
            </a:spcBef>
            <a:spcAft>
              <a:spcPts val="0"/>
            </a:spcAft>
            <a:buClrTx/>
            <a:buSzTx/>
            <a:buFontTx/>
            <a:buNone/>
            <a:tabLst/>
            <a:defRPr/>
          </a:pPr>
          <a:r>
            <a:rPr lang="tr-TR" sz="2100" kern="1200" dirty="0"/>
            <a:t>Şanlıurfa</a:t>
          </a:r>
        </a:p>
        <a:p>
          <a:pPr marL="0" marR="0" lvl="1" indent="0" algn="l" defTabSz="914400" eaLnBrk="1" fontAlgn="auto" latinLnBrk="0" hangingPunct="1">
            <a:lnSpc>
              <a:spcPct val="100000"/>
            </a:lnSpc>
            <a:spcBef>
              <a:spcPct val="0"/>
            </a:spcBef>
            <a:spcAft>
              <a:spcPts val="0"/>
            </a:spcAft>
            <a:buClrTx/>
            <a:buSzTx/>
            <a:buFontTx/>
            <a:buNone/>
            <a:tabLst/>
            <a:defRPr/>
          </a:pPr>
          <a:r>
            <a:rPr lang="tr-TR" sz="2100" kern="1200" dirty="0"/>
            <a:t>Diyarbakır</a:t>
          </a:r>
        </a:p>
        <a:p>
          <a:pPr marL="0" marR="0" lvl="1" indent="0" algn="l" defTabSz="914400" eaLnBrk="1" fontAlgn="auto" latinLnBrk="0" hangingPunct="1">
            <a:lnSpc>
              <a:spcPct val="100000"/>
            </a:lnSpc>
            <a:spcBef>
              <a:spcPct val="0"/>
            </a:spcBef>
            <a:spcAft>
              <a:spcPts val="0"/>
            </a:spcAft>
            <a:buClrTx/>
            <a:buSzTx/>
            <a:buFontTx/>
            <a:buNone/>
            <a:tabLst/>
            <a:defRPr/>
          </a:pPr>
          <a:r>
            <a:rPr lang="tr-TR" sz="2100" kern="1200" dirty="0"/>
            <a:t>Mardin</a:t>
          </a:r>
        </a:p>
        <a:p>
          <a:pPr marL="0" marR="0" lvl="1" indent="0" algn="l" defTabSz="914400" eaLnBrk="1" fontAlgn="auto" latinLnBrk="0" hangingPunct="1">
            <a:lnSpc>
              <a:spcPct val="100000"/>
            </a:lnSpc>
            <a:spcBef>
              <a:spcPct val="0"/>
            </a:spcBef>
            <a:spcAft>
              <a:spcPts val="0"/>
            </a:spcAft>
            <a:buClrTx/>
            <a:buSzTx/>
            <a:buFontTx/>
            <a:buNone/>
            <a:tabLst/>
            <a:defRPr/>
          </a:pPr>
          <a:r>
            <a:rPr lang="tr-TR" sz="2100" kern="1200" dirty="0"/>
            <a:t>Batman</a:t>
          </a:r>
        </a:p>
        <a:p>
          <a:pPr marL="0" marR="0" lvl="1" indent="0" algn="l" defTabSz="914400" eaLnBrk="1" fontAlgn="auto" latinLnBrk="0" hangingPunct="1">
            <a:lnSpc>
              <a:spcPct val="100000"/>
            </a:lnSpc>
            <a:spcBef>
              <a:spcPct val="0"/>
            </a:spcBef>
            <a:spcAft>
              <a:spcPts val="0"/>
            </a:spcAft>
            <a:buClrTx/>
            <a:buSzTx/>
            <a:buFontTx/>
            <a:buNone/>
            <a:tabLst/>
            <a:defRPr/>
          </a:pPr>
          <a:r>
            <a:rPr lang="tr-TR" sz="2100" kern="1200" dirty="0"/>
            <a:t>Şırnak</a:t>
          </a:r>
        </a:p>
        <a:p>
          <a:pPr marL="0" marR="0" lvl="1" indent="0" algn="l" defTabSz="914400" eaLnBrk="1" fontAlgn="auto" latinLnBrk="0" hangingPunct="1">
            <a:lnSpc>
              <a:spcPct val="100000"/>
            </a:lnSpc>
            <a:spcBef>
              <a:spcPct val="0"/>
            </a:spcBef>
            <a:spcAft>
              <a:spcPts val="0"/>
            </a:spcAft>
            <a:buClrTx/>
            <a:buSzTx/>
            <a:buFontTx/>
            <a:buNone/>
            <a:tabLst/>
            <a:defRPr/>
          </a:pPr>
          <a:r>
            <a:rPr lang="tr-TR" sz="2100" kern="1200" dirty="0"/>
            <a:t>Siirt</a:t>
          </a:r>
        </a:p>
      </dsp:txBody>
      <dsp:txXfrm>
        <a:off x="6632021" y="1528240"/>
        <a:ext cx="1937303" cy="31868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FEFA44B-335A-4A37-A1D4-05515DC606C1}" type="datetimeFigureOut">
              <a:rPr lang="tr-TR"/>
              <a:pPr>
                <a:defRPr/>
              </a:pPr>
              <a:t>8.04.2018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BF39A4D-D2E7-4AF5-889D-B6FF7A408684}" type="slidenum">
              <a:rPr lang="tr-TR"/>
              <a:pPr>
                <a:defRPr/>
              </a:pPr>
              <a:t>‹#›</a:t>
            </a:fld>
            <a:endParaRPr lang="tr-TR"/>
          </a:p>
        </p:txBody>
      </p:sp>
    </p:spTree>
    <p:extLst>
      <p:ext uri="{BB962C8B-B14F-4D97-AF65-F5344CB8AC3E}">
        <p14:creationId xmlns:p14="http://schemas.microsoft.com/office/powerpoint/2010/main" val="11857414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ABF39A4D-D2E7-4AF5-889D-B6FF7A408684}" type="slidenum">
              <a:rPr lang="tr-TR" smtClean="0"/>
              <a:pPr>
                <a:defRPr/>
              </a:pPr>
              <a:t>4</a:t>
            </a:fld>
            <a:endParaRPr lang="tr-TR"/>
          </a:p>
        </p:txBody>
      </p:sp>
    </p:spTree>
    <p:extLst>
      <p:ext uri="{BB962C8B-B14F-4D97-AF65-F5344CB8AC3E}">
        <p14:creationId xmlns:p14="http://schemas.microsoft.com/office/powerpoint/2010/main" val="1521696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ABF39A4D-D2E7-4AF5-889D-B6FF7A408684}" type="slidenum">
              <a:rPr lang="tr-TR" smtClean="0"/>
              <a:pPr>
                <a:defRPr/>
              </a:pPr>
              <a:t>5</a:t>
            </a:fld>
            <a:endParaRPr lang="tr-TR"/>
          </a:p>
        </p:txBody>
      </p:sp>
    </p:spTree>
    <p:extLst>
      <p:ext uri="{BB962C8B-B14F-4D97-AF65-F5344CB8AC3E}">
        <p14:creationId xmlns:p14="http://schemas.microsoft.com/office/powerpoint/2010/main" val="1521696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tr-TR"/>
          </a:p>
        </p:txBody>
      </p:sp>
      <p:sp>
        <p:nvSpPr>
          <p:cNvPr id="32358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tr-TR"/>
              <a:t>Asıl başlık stili için tıklatın</a:t>
            </a:r>
          </a:p>
        </p:txBody>
      </p:sp>
      <p:sp>
        <p:nvSpPr>
          <p:cNvPr id="3235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tr-TR"/>
              <a:t>Asıl alt başlık stilini düzenlemek için tıklatın</a:t>
            </a:r>
          </a:p>
        </p:txBody>
      </p:sp>
      <p:sp>
        <p:nvSpPr>
          <p:cNvPr id="5" name="Rectangle 5"/>
          <p:cNvSpPr>
            <a:spLocks noGrp="1" noChangeArrowheads="1"/>
          </p:cNvSpPr>
          <p:nvPr>
            <p:ph type="ftr" sz="quarter" idx="10"/>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1"/>
          </p:nvPr>
        </p:nvSpPr>
        <p:spPr/>
        <p:txBody>
          <a:bodyPr/>
          <a:lstStyle>
            <a:lvl1pPr>
              <a:defRPr>
                <a:cs typeface="Arial" pitchFamily="34" charset="0"/>
              </a:defRPr>
            </a:lvl1pPr>
          </a:lstStyle>
          <a:p>
            <a:pPr>
              <a:defRPr/>
            </a:pPr>
            <a:fld id="{D416EAE9-528E-464F-ABAA-742708B25FC9}" type="slidenum">
              <a:rPr lang="tr-TR"/>
              <a:pPr>
                <a:defRPr/>
              </a:pPr>
              <a:t>‹#›</a:t>
            </a:fld>
            <a:endParaRPr lang="tr-TR"/>
          </a:p>
        </p:txBody>
      </p:sp>
      <p:sp>
        <p:nvSpPr>
          <p:cNvPr id="7" name="Rectangle 7"/>
          <p:cNvSpPr>
            <a:spLocks noGrp="1" noChangeArrowheads="1"/>
          </p:cNvSpPr>
          <p:nvPr>
            <p:ph type="dt" sz="quarter" idx="12"/>
          </p:nvPr>
        </p:nvSpPr>
        <p:spPr/>
        <p:txBody>
          <a:bodyPr/>
          <a:lstStyle>
            <a:lvl1pPr>
              <a:defRPr>
                <a:cs typeface="Arial" pitchFamily="34" charset="0"/>
              </a:defRPr>
            </a:lvl1pPr>
          </a:lstStyle>
          <a:p>
            <a:pPr>
              <a:defRPr/>
            </a:pPr>
            <a:fld id="{2E9FF57D-619B-4E3B-A721-66B53C6D0738}" type="datetime1">
              <a:rPr lang="tr-TR" smtClean="0"/>
              <a:pPr>
                <a:defRPr/>
              </a:pPr>
              <a:t>8.04.2018</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45AC4346-49BE-4F5C-B228-CEA01AC9650D}" type="datetime1">
              <a:rPr lang="tr-TR" smtClean="0"/>
              <a:pPr>
                <a:defRPr/>
              </a:pPr>
              <a:t>8.04.2018</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BEE90648-779D-406A-9424-C05FBBFD94AD}"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33795401-A22B-46DC-AEA3-0FC6CBDC4716}" type="datetime1">
              <a:rPr lang="tr-TR" smtClean="0"/>
              <a:pPr>
                <a:defRPr/>
              </a:pPr>
              <a:t>8.04.2018</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68C3A603-27FB-4CBD-873C-944EFC6DD602}"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92100"/>
            <a:ext cx="2057400" cy="5727700"/>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92100"/>
            <a:ext cx="6019800" cy="57277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10115995-36AB-4735-9C43-3FF01E24C71D}" type="datetime1">
              <a:rPr lang="tr-TR" smtClean="0"/>
              <a:pPr>
                <a:defRPr/>
              </a:pPr>
              <a:t>8.04.2018</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BA97D3E9-188F-4115-9B38-C524BD5371FC}"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457200" y="292100"/>
            <a:ext cx="8229600" cy="1384300"/>
          </a:xfrm>
        </p:spPr>
        <p:txBody>
          <a:bodyPr/>
          <a:lstStyle/>
          <a:p>
            <a:r>
              <a:rPr lang="tr-TR"/>
              <a:t>Asıl başlık stili için tıklatın</a:t>
            </a:r>
          </a:p>
        </p:txBody>
      </p:sp>
      <p:sp>
        <p:nvSpPr>
          <p:cNvPr id="3" name="2 İçerik Yer Tutucusu"/>
          <p:cNvSpPr>
            <a:spLocks noGrp="1"/>
          </p:cNvSpPr>
          <p:nvPr>
            <p:ph sz="quarter" idx="1"/>
          </p:nvPr>
        </p:nvSpPr>
        <p:spPr>
          <a:xfrm>
            <a:off x="457200" y="1905000"/>
            <a:ext cx="4038600" cy="198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quarter" idx="2"/>
          </p:nvPr>
        </p:nvSpPr>
        <p:spPr>
          <a:xfrm>
            <a:off x="4648200" y="1905000"/>
            <a:ext cx="4038600" cy="198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İçerik Yer Tutucusu"/>
          <p:cNvSpPr>
            <a:spLocks noGrp="1"/>
          </p:cNvSpPr>
          <p:nvPr>
            <p:ph sz="quarter" idx="3"/>
          </p:nvPr>
        </p:nvSpPr>
        <p:spPr>
          <a:xfrm>
            <a:off x="457200" y="4038600"/>
            <a:ext cx="4038600" cy="198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İçerik Yer Tutucusu"/>
          <p:cNvSpPr>
            <a:spLocks noGrp="1"/>
          </p:cNvSpPr>
          <p:nvPr>
            <p:ph sz="quarter" idx="4"/>
          </p:nvPr>
        </p:nvSpPr>
        <p:spPr>
          <a:xfrm>
            <a:off x="4648200" y="4038600"/>
            <a:ext cx="4038600" cy="198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13F129A5-E8B4-45D4-B673-23E18589C1E2}" type="datetime1">
              <a:rPr lang="tr-TR" smtClean="0"/>
              <a:pPr>
                <a:defRPr/>
              </a:pPr>
              <a:t>8.04.2018</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cs typeface="Arial" pitchFamily="34" charset="0"/>
              </a:defRPr>
            </a:lvl1pPr>
          </a:lstStyle>
          <a:p>
            <a:pPr>
              <a:defRPr/>
            </a:pPr>
            <a:fld id="{B81D409C-746E-4AC8-8A04-0200DEC09CB3}"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a:t>Asıl başlık stili için tıklatın</a:t>
            </a:r>
          </a:p>
        </p:txBody>
      </p:sp>
      <p:sp>
        <p:nvSpPr>
          <p:cNvPr id="3" name="2 Metin Yer Tutucusu"/>
          <p:cNvSpPr>
            <a:spLocks noGrp="1"/>
          </p:cNvSpPr>
          <p:nvPr>
            <p:ph type="body" sz="half" idx="1"/>
          </p:nvPr>
        </p:nvSpPr>
        <p:spPr>
          <a:xfrm>
            <a:off x="457200" y="1905000"/>
            <a:ext cx="40386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905000"/>
            <a:ext cx="40386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9ED1C7CA-2C37-4760-B0F2-923AC8D01C87}" type="datetime1">
              <a:rPr lang="tr-TR" smtClean="0"/>
              <a:pPr>
                <a:defRPr/>
              </a:pPr>
              <a:t>8.04.2018</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FFCDCE65-07D8-4CD5-B7BB-86DEDF2A963D}"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a:t>Asıl başlık stili için tıklatın</a:t>
            </a:r>
          </a:p>
        </p:txBody>
      </p:sp>
      <p:sp>
        <p:nvSpPr>
          <p:cNvPr id="3" name="2 Metin Yer Tutucusu"/>
          <p:cNvSpPr>
            <a:spLocks noGrp="1"/>
          </p:cNvSpPr>
          <p:nvPr>
            <p:ph type="body" sz="half" idx="1"/>
          </p:nvPr>
        </p:nvSpPr>
        <p:spPr>
          <a:xfrm>
            <a:off x="457200" y="1905000"/>
            <a:ext cx="40386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quarter" idx="2"/>
          </p:nvPr>
        </p:nvSpPr>
        <p:spPr>
          <a:xfrm>
            <a:off x="4648200" y="1905000"/>
            <a:ext cx="4038600" cy="198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İçerik Yer Tutucusu"/>
          <p:cNvSpPr>
            <a:spLocks noGrp="1"/>
          </p:cNvSpPr>
          <p:nvPr>
            <p:ph sz="quarter" idx="3"/>
          </p:nvPr>
        </p:nvSpPr>
        <p:spPr>
          <a:xfrm>
            <a:off x="4648200" y="4038600"/>
            <a:ext cx="4038600" cy="198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Rectangle 4"/>
          <p:cNvSpPr>
            <a:spLocks noGrp="1" noChangeArrowheads="1"/>
          </p:cNvSpPr>
          <p:nvPr>
            <p:ph type="dt" sz="half" idx="10"/>
          </p:nvPr>
        </p:nvSpPr>
        <p:spPr/>
        <p:txBody>
          <a:bodyPr/>
          <a:lstStyle>
            <a:lvl1pPr>
              <a:defRPr>
                <a:cs typeface="Arial" pitchFamily="34" charset="0"/>
              </a:defRPr>
            </a:lvl1pPr>
          </a:lstStyle>
          <a:p>
            <a:pPr>
              <a:defRPr/>
            </a:pPr>
            <a:fld id="{3E2C3318-941A-406A-8EE1-A61C05B05672}" type="datetime1">
              <a:rPr lang="tr-TR" smtClean="0"/>
              <a:pPr>
                <a:defRPr/>
              </a:pPr>
              <a:t>8.04.2018</a:t>
            </a:fld>
            <a:endParaRPr lang="tr-TR"/>
          </a:p>
        </p:txBody>
      </p:sp>
      <p:sp>
        <p:nvSpPr>
          <p:cNvPr id="7"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8" name="Rectangle 6"/>
          <p:cNvSpPr>
            <a:spLocks noGrp="1" noChangeArrowheads="1"/>
          </p:cNvSpPr>
          <p:nvPr>
            <p:ph type="sldNum" sz="quarter" idx="12"/>
          </p:nvPr>
        </p:nvSpPr>
        <p:spPr/>
        <p:txBody>
          <a:bodyPr/>
          <a:lstStyle>
            <a:lvl1pPr>
              <a:defRPr>
                <a:cs typeface="Arial" pitchFamily="34" charset="0"/>
              </a:defRPr>
            </a:lvl1pPr>
          </a:lstStyle>
          <a:p>
            <a:pPr>
              <a:defRPr/>
            </a:pPr>
            <a:fld id="{C07978E8-05F2-4041-9347-60BEFAD139CF}" type="slidenum">
              <a:rPr lang="tr-TR"/>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a:t>Asıl başlık stili için tıklatın</a:t>
            </a:r>
          </a:p>
        </p:txBody>
      </p:sp>
      <p:sp>
        <p:nvSpPr>
          <p:cNvPr id="3" name="2 Tablo Yer Tutucusu"/>
          <p:cNvSpPr>
            <a:spLocks noGrp="1"/>
          </p:cNvSpPr>
          <p:nvPr>
            <p:ph type="tbl" idx="1"/>
          </p:nvPr>
        </p:nvSpPr>
        <p:spPr>
          <a:xfrm>
            <a:off x="457200" y="1905000"/>
            <a:ext cx="8229600" cy="4114800"/>
          </a:xfrm>
        </p:spPr>
        <p:txBody>
          <a:bodyPr/>
          <a:lstStyle/>
          <a:p>
            <a:pPr lvl="0"/>
            <a:endParaRPr lang="tr-TR" noProof="0"/>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475332F5-3870-4856-B543-030FE2EF82F4}" type="datetime1">
              <a:rPr lang="tr-TR" smtClean="0"/>
              <a:pPr>
                <a:defRPr/>
              </a:pPr>
              <a:t>8.04.2018</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877808F8-2BB9-408B-868A-C14B0227A41D}"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043608" y="0"/>
            <a:ext cx="6912768" cy="908720"/>
          </a:xfrm>
        </p:spPr>
        <p:txBody>
          <a:bodyPr/>
          <a:lstStyle>
            <a:lvl1pPr algn="ctr">
              <a:defRPr sz="2800" b="1">
                <a:solidFill>
                  <a:schemeClr val="tx1"/>
                </a:solidFill>
              </a:defRPr>
            </a:lvl1pPr>
          </a:lstStyle>
          <a:p>
            <a:r>
              <a:rPr lang="tr-TR" dirty="0"/>
              <a:t>ASIL BAŞLIK STİLİ İÇİN TIKLATIN</a:t>
            </a:r>
          </a:p>
        </p:txBody>
      </p:sp>
      <p:sp>
        <p:nvSpPr>
          <p:cNvPr id="3" name="2 İçerik Yer Tutucusu"/>
          <p:cNvSpPr>
            <a:spLocks noGrp="1"/>
          </p:cNvSpPr>
          <p:nvPr>
            <p:ph idx="1"/>
          </p:nvPr>
        </p:nvSpPr>
        <p:spPr>
          <a:xfrm>
            <a:off x="323528" y="1124745"/>
            <a:ext cx="8568952" cy="5596730"/>
          </a:xfrm>
        </p:spPr>
        <p:txBody>
          <a:bodyPr/>
          <a:lstStyle>
            <a:lvl1pPr algn="just">
              <a:lnSpc>
                <a:spcPct val="150000"/>
              </a:lnSpc>
              <a:spcBef>
                <a:spcPts val="1800"/>
              </a:spcBef>
              <a:buClrTx/>
              <a:defRPr sz="2400">
                <a:solidFill>
                  <a:schemeClr val="bg2"/>
                </a:solidFill>
                <a:effectLst/>
                <a:latin typeface="Calibri" panose="020F0502020204030204" pitchFamily="34" charset="0"/>
              </a:defRPr>
            </a:lvl1pPr>
            <a:lvl2pPr algn="just">
              <a:lnSpc>
                <a:spcPct val="150000"/>
              </a:lnSpc>
              <a:spcBef>
                <a:spcPts val="1800"/>
              </a:spcBef>
              <a:buClrTx/>
              <a:defRPr sz="2400">
                <a:solidFill>
                  <a:schemeClr val="bg2"/>
                </a:solidFill>
                <a:effectLst/>
                <a:latin typeface="Calibri" panose="020F0502020204030204" pitchFamily="34" charset="0"/>
              </a:defRPr>
            </a:lvl2pPr>
            <a:lvl3pPr algn="just">
              <a:lnSpc>
                <a:spcPct val="150000"/>
              </a:lnSpc>
              <a:spcBef>
                <a:spcPts val="1800"/>
              </a:spcBef>
              <a:buClrTx/>
              <a:defRPr sz="2400">
                <a:solidFill>
                  <a:schemeClr val="bg2"/>
                </a:solidFill>
                <a:effectLst/>
                <a:latin typeface="Calibri" panose="020F0502020204030204" pitchFamily="34" charset="0"/>
              </a:defRPr>
            </a:lvl3pPr>
            <a:lvl4pPr algn="just">
              <a:lnSpc>
                <a:spcPct val="150000"/>
              </a:lnSpc>
              <a:spcBef>
                <a:spcPts val="1800"/>
              </a:spcBef>
              <a:buClrTx/>
              <a:defRPr sz="2400">
                <a:solidFill>
                  <a:schemeClr val="bg2"/>
                </a:solidFill>
                <a:effectLst/>
                <a:latin typeface="Calibri" panose="020F0502020204030204" pitchFamily="34" charset="0"/>
              </a:defRPr>
            </a:lvl4pPr>
            <a:lvl5pPr algn="just">
              <a:lnSpc>
                <a:spcPct val="150000"/>
              </a:lnSpc>
              <a:spcBef>
                <a:spcPts val="1800"/>
              </a:spcBef>
              <a:buClrTx/>
              <a:defRPr sz="2400">
                <a:solidFill>
                  <a:schemeClr val="bg2"/>
                </a:solidFill>
                <a:effectLst/>
                <a:latin typeface="Calibri" panose="020F0502020204030204" pitchFamily="34" charset="0"/>
              </a:defRPr>
            </a:lvl5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D10289C8-044F-4ACC-839E-441385F383B3}" type="datetime1">
              <a:rPr lang="tr-TR" smtClean="0"/>
              <a:pPr>
                <a:defRPr/>
              </a:pPr>
              <a:t>8.04.2018</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1888D95E-779E-4EB0-B73E-BEBD0DA90F7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1043608" y="0"/>
            <a:ext cx="7056784" cy="908720"/>
          </a:xfrm>
        </p:spPr>
        <p:txBody>
          <a:bodyPr/>
          <a:lstStyle>
            <a:lvl1pPr>
              <a:defRPr sz="3200" b="1">
                <a:solidFill>
                  <a:schemeClr val="tx1"/>
                </a:solidFill>
              </a:defRPr>
            </a:lvl1pPr>
          </a:lstStyle>
          <a:p>
            <a:r>
              <a:rPr lang="tr-TR" dirty="0"/>
              <a:t>ASIL BAŞLIK STİLİ İÇİN TIKLATIN</a:t>
            </a:r>
          </a:p>
        </p:txBody>
      </p:sp>
      <p:sp>
        <p:nvSpPr>
          <p:cNvPr id="3" name="Veri Yer Tutucusu 2"/>
          <p:cNvSpPr>
            <a:spLocks noGrp="1"/>
          </p:cNvSpPr>
          <p:nvPr>
            <p:ph type="dt" sz="half" idx="10"/>
          </p:nvPr>
        </p:nvSpPr>
        <p:spPr/>
        <p:txBody>
          <a:bodyPr/>
          <a:lstStyle/>
          <a:p>
            <a:pPr>
              <a:defRPr/>
            </a:pPr>
            <a:fld id="{AC7BF377-D377-4466-A860-D905CC319055}" type="datetime1">
              <a:rPr lang="tr-TR" smtClean="0"/>
              <a:pPr>
                <a:defRPr/>
              </a:pPr>
              <a:t>8.04.2018</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64117F58-BED4-4509-A595-D73440808395}" type="slidenum">
              <a:rPr lang="tr-TR" smtClean="0"/>
              <a:pPr>
                <a:defRPr/>
              </a:pPr>
              <a:t>‹#›</a:t>
            </a:fld>
            <a:endParaRPr lang="tr-TR"/>
          </a:p>
        </p:txBody>
      </p:sp>
    </p:spTree>
    <p:extLst>
      <p:ext uri="{BB962C8B-B14F-4D97-AF65-F5344CB8AC3E}">
        <p14:creationId xmlns:p14="http://schemas.microsoft.com/office/powerpoint/2010/main" val="1812981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0454EE89-2B77-4C66-B191-398992D5AD29}" type="datetime1">
              <a:rPr lang="tr-TR" smtClean="0"/>
              <a:pPr>
                <a:defRPr/>
              </a:pPr>
              <a:t>8.04.2018</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1083CD99-E68D-47DD-B551-E8C74EEA3E1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71600" y="0"/>
            <a:ext cx="7200800" cy="836712"/>
          </a:xfrm>
        </p:spPr>
        <p:txBody>
          <a:bodyPr/>
          <a:lstStyle>
            <a:lvl1pPr algn="ctr">
              <a:defRPr sz="2800" b="1">
                <a:solidFill>
                  <a:schemeClr val="tx1"/>
                </a:solidFill>
                <a:effectLst/>
                <a:latin typeface="Calibri" panose="020F0502020204030204" pitchFamily="34" charset="0"/>
              </a:defRPr>
            </a:lvl1pPr>
          </a:lstStyle>
          <a:p>
            <a:r>
              <a:rPr lang="tr-TR" dirty="0"/>
              <a:t>ASIL BAŞLIK STİLİ İÇİN TIKLATIN</a:t>
            </a:r>
          </a:p>
        </p:txBody>
      </p:sp>
      <p:sp>
        <p:nvSpPr>
          <p:cNvPr id="3" name="2 İçerik Yer Tutucusu"/>
          <p:cNvSpPr>
            <a:spLocks noGrp="1"/>
          </p:cNvSpPr>
          <p:nvPr>
            <p:ph sz="half" idx="1"/>
          </p:nvPr>
        </p:nvSpPr>
        <p:spPr>
          <a:xfrm>
            <a:off x="457200" y="1905000"/>
            <a:ext cx="4038600" cy="4114800"/>
          </a:xfrm>
        </p:spPr>
        <p:txBody>
          <a:bodyPr/>
          <a:lstStyle>
            <a:lvl1pPr algn="l">
              <a:buClrTx/>
              <a:defRPr sz="1800">
                <a:solidFill>
                  <a:schemeClr val="bg2"/>
                </a:solidFill>
                <a:effectLst/>
              </a:defRPr>
            </a:lvl1pPr>
            <a:lvl2pPr algn="l">
              <a:buClrTx/>
              <a:defRPr sz="1800">
                <a:solidFill>
                  <a:schemeClr val="bg2"/>
                </a:solidFill>
                <a:effectLst/>
              </a:defRPr>
            </a:lvl2pPr>
            <a:lvl3pPr algn="l">
              <a:buClrTx/>
              <a:defRPr sz="1800">
                <a:solidFill>
                  <a:schemeClr val="bg2"/>
                </a:solidFill>
                <a:effectLst/>
              </a:defRPr>
            </a:lvl3pPr>
            <a:lvl4pPr algn="l">
              <a:buClrTx/>
              <a:defRPr sz="1800">
                <a:solidFill>
                  <a:schemeClr val="bg2"/>
                </a:solidFill>
                <a:effectLst/>
              </a:defRPr>
            </a:lvl4pPr>
            <a:lvl5pPr algn="l">
              <a:buClrTx/>
              <a:defRPr sz="1800">
                <a:solidFill>
                  <a:schemeClr val="bg2"/>
                </a:solidFill>
                <a:effectLst/>
              </a:defRPr>
            </a:lvl5pPr>
            <a:lvl6pPr>
              <a:defRPr sz="1800"/>
            </a:lvl6pPr>
            <a:lvl7pPr>
              <a:defRPr sz="1800"/>
            </a:lvl7pPr>
            <a:lvl8pPr>
              <a:defRPr sz="1800"/>
            </a:lvl8pPr>
            <a:lvl9pPr>
              <a:defRPr sz="18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İçerik Yer Tutucusu"/>
          <p:cNvSpPr>
            <a:spLocks noGrp="1"/>
          </p:cNvSpPr>
          <p:nvPr>
            <p:ph sz="half" idx="2"/>
          </p:nvPr>
        </p:nvSpPr>
        <p:spPr>
          <a:xfrm>
            <a:off x="4648200" y="1905000"/>
            <a:ext cx="4038600" cy="411480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lang="tr-TR" sz="1800" smtClean="0">
                <a:solidFill>
                  <a:schemeClr val="bg2"/>
                </a:solidFill>
                <a:effectLst/>
              </a:defRPr>
            </a:lvl1pPr>
            <a:lvl2pPr algn="l">
              <a:defRPr lang="tr-TR" sz="1800" smtClean="0">
                <a:solidFill>
                  <a:schemeClr val="bg2"/>
                </a:solidFill>
                <a:effectLst/>
              </a:defRPr>
            </a:lvl2pPr>
            <a:lvl3pPr algn="l">
              <a:defRPr lang="tr-TR" sz="1800" smtClean="0">
                <a:solidFill>
                  <a:schemeClr val="bg2"/>
                </a:solidFill>
                <a:effectLst/>
              </a:defRPr>
            </a:lvl3pPr>
            <a:lvl4pPr algn="l">
              <a:defRPr lang="tr-TR" sz="1800" smtClean="0">
                <a:solidFill>
                  <a:schemeClr val="bg2"/>
                </a:solidFill>
                <a:effectLst/>
              </a:defRPr>
            </a:lvl4pPr>
            <a:lvl5pPr algn="l">
              <a:defRPr lang="tr-TR" sz="1800">
                <a:solidFill>
                  <a:schemeClr val="bg2"/>
                </a:solidFill>
                <a:effectLst/>
              </a:defRPr>
            </a:lvl5pPr>
          </a:lstStyle>
          <a:p>
            <a:pPr lvl="0">
              <a:buClrTx/>
            </a:pPr>
            <a:r>
              <a:rPr lang="tr-TR"/>
              <a:t>Asıl metin stillerini düzenlemek için tıklatın</a:t>
            </a:r>
          </a:p>
          <a:p>
            <a:pPr lvl="1">
              <a:buClrTx/>
            </a:pPr>
            <a:r>
              <a:rPr lang="tr-TR"/>
              <a:t>İkinci düzey</a:t>
            </a:r>
          </a:p>
          <a:p>
            <a:pPr lvl="2">
              <a:buClrTx/>
            </a:pPr>
            <a:r>
              <a:rPr lang="tr-TR"/>
              <a:t>Üçüncü düzey</a:t>
            </a:r>
          </a:p>
          <a:p>
            <a:pPr lvl="3">
              <a:buClrTx/>
            </a:pPr>
            <a:r>
              <a:rPr lang="tr-TR"/>
              <a:t>Dördüncü düzey</a:t>
            </a:r>
          </a:p>
          <a:p>
            <a:pPr lvl="4">
              <a:buClrTx/>
            </a:pPr>
            <a:r>
              <a:rPr lang="tr-TR"/>
              <a:t>Beşinci düzey</a:t>
            </a:r>
          </a:p>
        </p:txBody>
      </p:sp>
      <p:sp>
        <p:nvSpPr>
          <p:cNvPr id="5" name="Rectangle 4"/>
          <p:cNvSpPr>
            <a:spLocks noGrp="1" noChangeArrowheads="1"/>
          </p:cNvSpPr>
          <p:nvPr>
            <p:ph type="dt" sz="half" idx="10"/>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lang="tr-TR" sz="1200" smtClean="0">
                <a:solidFill>
                  <a:schemeClr val="bg2"/>
                </a:solidFill>
                <a:effectLst/>
                <a:latin typeface="+mn-lt"/>
              </a:defRPr>
            </a:lvl1pPr>
          </a:lstStyle>
          <a:p>
            <a:pPr eaLnBrk="0" hangingPunct="0">
              <a:spcBef>
                <a:spcPct val="20000"/>
              </a:spcBef>
              <a:buSzPct val="120000"/>
            </a:pPr>
            <a:fld id="{6F9B25DB-0BBF-4760-9167-1DFEBA916299}" type="datetime1">
              <a:rPr lang="tr-TR" smtClean="0"/>
              <a:pPr eaLnBrk="0" hangingPunct="0">
                <a:spcBef>
                  <a:spcPct val="20000"/>
                </a:spcBef>
                <a:buSzPct val="120000"/>
              </a:pPr>
              <a:t>8.04.2018</a:t>
            </a:fld>
            <a:endParaRPr lang="tr-TR" dirty="0"/>
          </a:p>
        </p:txBody>
      </p:sp>
      <p:sp>
        <p:nvSpPr>
          <p:cNvPr id="6" name="Rectangle 5"/>
          <p:cNvSpPr>
            <a:spLocks noGrp="1" noChangeArrowheads="1"/>
          </p:cNvSpPr>
          <p:nvPr>
            <p:ph type="ftr" sz="quarter" idx="11"/>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buNone/>
              <a:defRPr lang="tr-TR" sz="1200">
                <a:solidFill>
                  <a:schemeClr val="bg2"/>
                </a:solidFill>
                <a:effectLst/>
                <a:latin typeface="+mn-lt"/>
              </a:defRPr>
            </a:lvl1pPr>
          </a:lstStyle>
          <a:p>
            <a:pPr algn="l" eaLnBrk="0" hangingPunct="0">
              <a:spcBef>
                <a:spcPct val="20000"/>
              </a:spcBef>
              <a:buSzPct val="120000"/>
            </a:pPr>
            <a:endParaRPr lang="tr-TR" dirty="0"/>
          </a:p>
        </p:txBody>
      </p:sp>
      <p:sp>
        <p:nvSpPr>
          <p:cNvPr id="7" name="Rectangle 6"/>
          <p:cNvSpPr>
            <a:spLocks noGrp="1" noChangeArrowheads="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lang="tr-TR" sz="1200" smtClean="0">
                <a:solidFill>
                  <a:schemeClr val="bg2"/>
                </a:solidFill>
                <a:effectLst/>
                <a:latin typeface="+mn-lt"/>
              </a:defRPr>
            </a:lvl1pPr>
          </a:lstStyle>
          <a:p>
            <a:pPr algn="l" eaLnBrk="0" hangingPunct="0">
              <a:spcBef>
                <a:spcPct val="20000"/>
              </a:spcBef>
              <a:buSzPct val="120000"/>
            </a:pPr>
            <a:fld id="{3046D4B4-7ED7-4B1F-8BB6-8388DD0810FD}" type="slidenum">
              <a:rPr lang="tr-TR" smtClean="0"/>
              <a:pPr algn="l" eaLnBrk="0" hangingPunct="0">
                <a:spcBef>
                  <a:spcPct val="20000"/>
                </a:spcBef>
                <a:buSzPct val="12000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71600" y="0"/>
            <a:ext cx="7715200" cy="908720"/>
          </a:xfrm>
        </p:spPr>
        <p:txBody>
          <a:bodyPr/>
          <a:lstStyle>
            <a:lvl1pPr algn="ctr">
              <a:defRPr sz="2800" b="1">
                <a:solidFill>
                  <a:schemeClr val="tx1"/>
                </a:solidFill>
                <a:effectLst/>
                <a:latin typeface="Calibri" panose="020F0502020204030204" pitchFamily="34" charset="0"/>
              </a:defRPr>
            </a:lvl1pPr>
          </a:lstStyle>
          <a:p>
            <a:r>
              <a:rPr lang="tr-TR" dirty="0"/>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C51D1750-B23B-4DF6-BEF8-2B2D7A1F4E89}" type="datetime1">
              <a:rPr lang="tr-TR" smtClean="0"/>
              <a:pPr>
                <a:defRPr/>
              </a:pPr>
              <a:t>8.04.2018</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cs typeface="Arial" pitchFamily="34" charset="0"/>
              </a:defRPr>
            </a:lvl1pPr>
          </a:lstStyle>
          <a:p>
            <a:pPr>
              <a:defRPr/>
            </a:pPr>
            <a:fld id="{22BFCD81-8A61-4B9A-895C-BC5EE3351209}"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4"/>
          <p:cNvSpPr>
            <a:spLocks noGrp="1" noChangeArrowheads="1"/>
          </p:cNvSpPr>
          <p:nvPr>
            <p:ph type="dt" sz="half" idx="10"/>
          </p:nvPr>
        </p:nvSpPr>
        <p:spPr/>
        <p:txBody>
          <a:bodyPr/>
          <a:lstStyle>
            <a:lvl1pPr>
              <a:defRPr>
                <a:cs typeface="Arial" pitchFamily="34" charset="0"/>
              </a:defRPr>
            </a:lvl1pPr>
          </a:lstStyle>
          <a:p>
            <a:pPr>
              <a:defRPr/>
            </a:pPr>
            <a:fld id="{CF3558A3-2CA6-4195-8F85-D9654EAF5DA4}" type="datetime1">
              <a:rPr lang="tr-TR" smtClean="0"/>
              <a:pPr>
                <a:defRPr/>
              </a:pPr>
              <a:t>8.04.2018</a:t>
            </a:fld>
            <a:endParaRPr lang="tr-TR"/>
          </a:p>
        </p:txBody>
      </p:sp>
      <p:sp>
        <p:nvSpPr>
          <p:cNvPr id="4"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5" name="Rectangle 6"/>
          <p:cNvSpPr>
            <a:spLocks noGrp="1" noChangeArrowheads="1"/>
          </p:cNvSpPr>
          <p:nvPr>
            <p:ph type="sldNum" sz="quarter" idx="12"/>
          </p:nvPr>
        </p:nvSpPr>
        <p:spPr/>
        <p:txBody>
          <a:bodyPr/>
          <a:lstStyle>
            <a:lvl1pPr>
              <a:defRPr>
                <a:cs typeface="Arial" pitchFamily="34" charset="0"/>
              </a:defRPr>
            </a:lvl1pPr>
          </a:lstStyle>
          <a:p>
            <a:pPr>
              <a:defRPr/>
            </a:pPr>
            <a:fld id="{BEDE14B9-C591-445B-8F2E-CBCCD714B597}"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pitchFamily="34" charset="0"/>
              </a:defRPr>
            </a:lvl1pPr>
          </a:lstStyle>
          <a:p>
            <a:pPr>
              <a:defRPr/>
            </a:pPr>
            <a:fld id="{5AFC557B-BB05-449F-9DD6-14E12FACE70C}" type="datetime1">
              <a:rPr lang="tr-TR" smtClean="0"/>
              <a:pPr>
                <a:defRPr/>
              </a:pPr>
              <a:t>8.04.2018</a:t>
            </a:fld>
            <a:endParaRPr lang="tr-TR"/>
          </a:p>
        </p:txBody>
      </p:sp>
      <p:sp>
        <p:nvSpPr>
          <p:cNvPr id="3"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4" name="Rectangle 6"/>
          <p:cNvSpPr>
            <a:spLocks noGrp="1" noChangeArrowheads="1"/>
          </p:cNvSpPr>
          <p:nvPr>
            <p:ph type="sldNum" sz="quarter" idx="12"/>
          </p:nvPr>
        </p:nvSpPr>
        <p:spPr/>
        <p:txBody>
          <a:bodyPr/>
          <a:lstStyle>
            <a:lvl1pPr>
              <a:defRPr>
                <a:cs typeface="Arial" pitchFamily="34" charset="0"/>
              </a:defRPr>
            </a:lvl1pPr>
          </a:lstStyle>
          <a:p>
            <a:pPr>
              <a:defRPr/>
            </a:pPr>
            <a:fld id="{DA1787BD-C91B-414F-A3B9-C9C9CADC1B28}" type="slidenum">
              <a:rPr lang="tr-TR"/>
              <a:pPr>
                <a:defRPr/>
              </a:pPr>
              <a:t>‹#›</a:t>
            </a:fld>
            <a:endParaRPr lang="tr-TR"/>
          </a:p>
        </p:txBody>
      </p:sp>
      <p:pic>
        <p:nvPicPr>
          <p:cNvPr id="5" name="Picture 3" descr="C:\Users\Bahar TUNCER\Desktop\Resim1.png"/>
          <p:cNvPicPr>
            <a:picLocks noChangeAspect="1" noChangeArrowheads="1"/>
          </p:cNvPicPr>
          <p:nvPr userDrawn="1"/>
        </p:nvPicPr>
        <p:blipFill>
          <a:blip r:embed="rId2" cstate="print"/>
          <a:srcRect/>
          <a:stretch>
            <a:fillRect/>
          </a:stretch>
        </p:blipFill>
        <p:spPr bwMode="auto">
          <a:xfrm>
            <a:off x="-47753" y="-47625"/>
            <a:ext cx="9207500" cy="7005017"/>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A5516A98-3CD0-463F-B693-0C97E1C4CD75}" type="datetime1">
              <a:rPr lang="tr-TR" smtClean="0"/>
              <a:pPr>
                <a:defRPr/>
              </a:pPr>
              <a:t>8.04.2018</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2EF62240-563E-4F9E-AF7D-49F7BDE2806E}"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a:t>Asıl başlık stili için tıklatın</a:t>
            </a:r>
          </a:p>
        </p:txBody>
      </p:sp>
      <p:sp>
        <p:nvSpPr>
          <p:cNvPr id="32256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225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FFFFFF"/>
                </a:solidFill>
                <a:effectLst>
                  <a:outerShdw blurRad="38100" dist="38100" dir="2700000" algn="tl">
                    <a:srgbClr val="000000"/>
                  </a:outerShdw>
                </a:effectLst>
                <a:latin typeface="Arial" charset="0"/>
                <a:cs typeface="+mn-cs"/>
              </a:defRPr>
            </a:lvl1pPr>
          </a:lstStyle>
          <a:p>
            <a:pPr>
              <a:defRPr/>
            </a:pPr>
            <a:fld id="{AC7BF377-D377-4466-A860-D905CC319055}" type="datetime1">
              <a:rPr lang="tr-TR" smtClean="0"/>
              <a:pPr>
                <a:defRPr/>
              </a:pPr>
              <a:t>8.04.2018</a:t>
            </a:fld>
            <a:endParaRPr lang="tr-TR"/>
          </a:p>
        </p:txBody>
      </p:sp>
      <p:sp>
        <p:nvSpPr>
          <p:cNvPr id="3225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val="FFFFFF"/>
                </a:solidFill>
                <a:effectLst>
                  <a:outerShdw blurRad="38100" dist="38100" dir="2700000" algn="tl">
                    <a:srgbClr val="000000"/>
                  </a:outerShdw>
                </a:effectLst>
                <a:latin typeface="Arial" charset="0"/>
                <a:cs typeface="+mn-cs"/>
              </a:defRPr>
            </a:lvl1pPr>
          </a:lstStyle>
          <a:p>
            <a:pPr>
              <a:defRPr/>
            </a:pPr>
            <a:endParaRPr lang="tr-TR"/>
          </a:p>
        </p:txBody>
      </p:sp>
      <p:sp>
        <p:nvSpPr>
          <p:cNvPr id="3225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rgbClr val="FFFFFF"/>
                </a:solidFill>
                <a:effectLst>
                  <a:outerShdw blurRad="38100" dist="38100" dir="2700000" algn="tl">
                    <a:srgbClr val="000000"/>
                  </a:outerShdw>
                </a:effectLst>
                <a:latin typeface="Arial" charset="0"/>
                <a:cs typeface="+mn-cs"/>
              </a:defRPr>
            </a:lvl1pPr>
          </a:lstStyle>
          <a:p>
            <a:pPr>
              <a:defRPr/>
            </a:pPr>
            <a:fld id="{64117F58-BED4-4509-A595-D73440808395}" type="slidenum">
              <a:rPr lang="tr-TR"/>
              <a:pPr>
                <a:defRPr/>
              </a:pPr>
              <a:t>‹#›</a:t>
            </a:fld>
            <a:endParaRPr lang="tr-TR"/>
          </a:p>
        </p:txBody>
      </p:sp>
    </p:spTree>
  </p:cSld>
  <p:clrMap bg1="dk2" tx1="lt1" bg2="dk1" tx2="lt2" accent1="accent1" accent2="accent2" accent3="accent3" accent4="accent4" accent5="accent5" accent6="accent6" hlink="hlink" folHlink="folHlink"/>
  <p:sldLayoutIdLst>
    <p:sldLayoutId id="2147485382" r:id="rId1"/>
    <p:sldLayoutId id="2147485383" r:id="rId2"/>
    <p:sldLayoutId id="2147485397" r:id="rId3"/>
    <p:sldLayoutId id="2147485384" r:id="rId4"/>
    <p:sldLayoutId id="2147485385" r:id="rId5"/>
    <p:sldLayoutId id="2147485386" r:id="rId6"/>
    <p:sldLayoutId id="2147485387" r:id="rId7"/>
    <p:sldLayoutId id="2147485388" r:id="rId8"/>
    <p:sldLayoutId id="2147485389" r:id="rId9"/>
    <p:sldLayoutId id="2147485390" r:id="rId10"/>
    <p:sldLayoutId id="2147485391" r:id="rId11"/>
    <p:sldLayoutId id="2147485392" r:id="rId12"/>
    <p:sldLayoutId id="2147485393" r:id="rId13"/>
    <p:sldLayoutId id="2147485394" r:id="rId14"/>
    <p:sldLayoutId id="2147485395" r:id="rId15"/>
    <p:sldLayoutId id="2147485396" r:id="rId16"/>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 Box 2051"/>
          <p:cNvSpPr txBox="1">
            <a:spLocks noChangeArrowheads="1"/>
          </p:cNvSpPr>
          <p:nvPr/>
        </p:nvSpPr>
        <p:spPr bwMode="auto">
          <a:xfrm>
            <a:off x="2195736" y="1916832"/>
            <a:ext cx="6768752" cy="461665"/>
          </a:xfrm>
          <a:prstGeom prst="rect">
            <a:avLst/>
          </a:prstGeom>
          <a:noFill/>
          <a:ln w="9525">
            <a:noFill/>
            <a:miter lim="800000"/>
            <a:headEnd/>
            <a:tailEnd/>
          </a:ln>
        </p:spPr>
        <p:txBody>
          <a:bodyPr wrap="square">
            <a:spAutoFit/>
          </a:bodyPr>
          <a:lstStyle/>
          <a:p>
            <a:pPr algn="ctr"/>
            <a:r>
              <a:rPr lang="tr-TR" sz="2400" b="1" dirty="0"/>
              <a:t>İSTANBUL İL MİLLİ EĞİTİM MÜDÜRLÜĞÜ</a:t>
            </a:r>
          </a:p>
        </p:txBody>
      </p:sp>
      <p:sp>
        <p:nvSpPr>
          <p:cNvPr id="5124" name="Metin kutusu 1"/>
          <p:cNvSpPr txBox="1">
            <a:spLocks noChangeArrowheads="1"/>
          </p:cNvSpPr>
          <p:nvPr/>
        </p:nvSpPr>
        <p:spPr bwMode="auto">
          <a:xfrm>
            <a:off x="2195736" y="2564904"/>
            <a:ext cx="6660233" cy="400110"/>
          </a:xfrm>
          <a:prstGeom prst="rect">
            <a:avLst/>
          </a:prstGeom>
          <a:noFill/>
          <a:ln w="9525">
            <a:noFill/>
            <a:miter lim="800000"/>
            <a:headEnd/>
            <a:tailEnd/>
          </a:ln>
        </p:spPr>
        <p:txBody>
          <a:bodyPr wrap="square">
            <a:spAutoFit/>
          </a:bodyPr>
          <a:lstStyle/>
          <a:p>
            <a:pPr algn="ctr"/>
            <a:r>
              <a:rPr lang="tr-TR" sz="2000" b="1" dirty="0"/>
              <a:t>EĞİTİM VE ÖĞRETİMDE YENİLİKÇİLİK ÖDÜLLERİ</a:t>
            </a:r>
          </a:p>
        </p:txBody>
      </p:sp>
      <p:sp>
        <p:nvSpPr>
          <p:cNvPr id="5" name="4 Slayt Numarası Yer Tutucusu"/>
          <p:cNvSpPr>
            <a:spLocks noGrp="1"/>
          </p:cNvSpPr>
          <p:nvPr>
            <p:ph type="sldNum" sz="quarter" idx="12"/>
          </p:nvPr>
        </p:nvSpPr>
        <p:spPr/>
        <p:txBody>
          <a:bodyPr/>
          <a:lstStyle/>
          <a:p>
            <a:pPr>
              <a:defRPr/>
            </a:pPr>
            <a:fld id="{DA1787BD-C91B-414F-A3B9-C9C9CADC1B28}" type="slidenum">
              <a:rPr lang="tr-TR" smtClean="0"/>
              <a:pPr>
                <a:defRPr/>
              </a:pPr>
              <a:t>1</a:t>
            </a:fld>
            <a:endParaRPr lang="tr-T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000" dirty="0"/>
              <a:t>OYUN MU? MATEMATİK Mİ?</a:t>
            </a:r>
            <a:br>
              <a:rPr lang="tr-TR" sz="2000" dirty="0"/>
            </a:br>
            <a:r>
              <a:rPr lang="tr-TR" sz="2000" dirty="0"/>
              <a:t>Emine YÜCEL YUMUŞAK</a:t>
            </a:r>
          </a:p>
        </p:txBody>
      </p:sp>
      <p:sp>
        <p:nvSpPr>
          <p:cNvPr id="3" name="2 İçerik Yer Tutucusu"/>
          <p:cNvSpPr>
            <a:spLocks noGrp="1"/>
          </p:cNvSpPr>
          <p:nvPr>
            <p:ph idx="1"/>
          </p:nvPr>
        </p:nvSpPr>
        <p:spPr/>
        <p:txBody>
          <a:bodyPr/>
          <a:lstStyle/>
          <a:p>
            <a:pPr>
              <a:buNone/>
            </a:pPr>
            <a:r>
              <a:rPr lang="tr-TR" sz="1800" dirty="0"/>
              <a:t>	</a:t>
            </a:r>
            <a:r>
              <a:rPr lang="tr-TR" dirty="0"/>
              <a:t>Bu çalışmanın amacı, </a:t>
            </a:r>
            <a:r>
              <a:rPr lang="tr-TR" b="1" dirty="0">
                <a:solidFill>
                  <a:srgbClr val="0070C0"/>
                </a:solidFill>
              </a:rPr>
              <a:t>oyun destekli matematik </a:t>
            </a:r>
            <a:r>
              <a:rPr lang="tr-TR" dirty="0"/>
              <a:t>öğretiminin dördüncü sınıf kesirler konusundaki erişi ve kalıcılığa etkisini belirlemektir. Araştırma, nicel araştırma metodolojisinin desenlerinden biri olan “kontrol gruplu ön ve son test desen” ile gerçekleştirilmiştir. Deneysel işlem sürecinden sonra elde edilen veriler SPSS paket programı kullanılarak analiz edilmiştir. Analiz sonuçlarına göre araştırmanın bulguları, oyunla desteklenmiş matematik öğretiminin başarıyı arttırdığını ve kalıcılığı sağladığını göstermiştir.</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t>2. Kategori</a:t>
            </a:r>
            <a:br>
              <a:rPr lang="tr-TR" dirty="0"/>
            </a:br>
            <a:r>
              <a:rPr lang="tr-TR" i="1" dirty="0"/>
              <a:t>Bilimsel ve Teknolojik Faaliyetler</a:t>
            </a:r>
            <a:endParaRPr lang="tr-TR" dirty="0"/>
          </a:p>
        </p:txBody>
      </p:sp>
      <p:sp>
        <p:nvSpPr>
          <p:cNvPr id="3" name="2 İçerik Yer Tutucusu"/>
          <p:cNvSpPr>
            <a:spLocks noGrp="1"/>
          </p:cNvSpPr>
          <p:nvPr>
            <p:ph idx="1"/>
          </p:nvPr>
        </p:nvSpPr>
        <p:spPr/>
        <p:txBody>
          <a:bodyPr/>
          <a:lstStyle/>
          <a:p>
            <a:pPr>
              <a:buNone/>
            </a:pPr>
            <a:r>
              <a:rPr lang="tr-TR" dirty="0"/>
              <a:t>	2.1. Bilimsel buluşlar</a:t>
            </a:r>
          </a:p>
          <a:p>
            <a:pPr>
              <a:buNone/>
            </a:pPr>
            <a:r>
              <a:rPr lang="tr-TR" dirty="0"/>
              <a:t>	2.2. Teknolojik buluşlar</a:t>
            </a:r>
          </a:p>
          <a:p>
            <a:pPr>
              <a:buNone/>
            </a:pPr>
            <a:r>
              <a:rPr lang="tr-TR" dirty="0"/>
              <a:t>	2.3.Ürün ve hizmetlerin bilim ve teknoloji kullanılarak geliştirilmesi</a:t>
            </a:r>
          </a:p>
          <a:p>
            <a:pPr>
              <a:buNone/>
            </a:pPr>
            <a:r>
              <a:rPr lang="tr-TR" dirty="0"/>
              <a:t>	2.4.Araştırma ve geliştirme faaliyetleri</a:t>
            </a:r>
          </a:p>
          <a:p>
            <a:pPr>
              <a:buNone/>
            </a:pPr>
            <a:r>
              <a:rPr lang="tr-TR" dirty="0"/>
              <a:t>	2.5.Bilimsel ve teknolojik çözüm önerileri</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000" dirty="0"/>
              <a:t>GÖZLERİNE İNAN, TASARIMINI YAP</a:t>
            </a:r>
            <a:br>
              <a:rPr lang="tr-TR" sz="2000" dirty="0"/>
            </a:br>
            <a:r>
              <a:rPr lang="tr-TR" sz="2000" dirty="0"/>
              <a:t>İzmir Mazhar Zorlu Mesleki ve Teknik Anadolu Lisesi</a:t>
            </a:r>
          </a:p>
        </p:txBody>
      </p:sp>
      <p:sp>
        <p:nvSpPr>
          <p:cNvPr id="3" name="2 İçerik Yer Tutucusu"/>
          <p:cNvSpPr>
            <a:spLocks noGrp="1"/>
          </p:cNvSpPr>
          <p:nvPr>
            <p:ph idx="1"/>
          </p:nvPr>
        </p:nvSpPr>
        <p:spPr/>
        <p:txBody>
          <a:bodyPr/>
          <a:lstStyle/>
          <a:p>
            <a:pPr>
              <a:buNone/>
            </a:pPr>
            <a:r>
              <a:rPr lang="tr-TR" sz="1600" dirty="0"/>
              <a:t>	Projenin ilk aşamasında robot kol için literatür taraması yapılmıştır. Daha sonra katı modelleme programı ile robot kol tasarımı yapılmış ve </a:t>
            </a:r>
            <a:r>
              <a:rPr lang="tr-TR" sz="1600" dirty="0" err="1"/>
              <a:t>servo</a:t>
            </a:r>
            <a:r>
              <a:rPr lang="tr-TR" sz="1600" dirty="0"/>
              <a:t> motorlar ile </a:t>
            </a:r>
            <a:r>
              <a:rPr lang="tr-TR" sz="1600" dirty="0" err="1"/>
              <a:t>montajlanmıştır</a:t>
            </a:r>
            <a:r>
              <a:rPr lang="tr-TR" sz="1600" dirty="0"/>
              <a:t>. Robot kolun kontrolü için seri </a:t>
            </a:r>
            <a:r>
              <a:rPr lang="tr-TR" sz="1600" dirty="0" err="1"/>
              <a:t>port</a:t>
            </a:r>
            <a:r>
              <a:rPr lang="tr-TR" sz="1600" dirty="0"/>
              <a:t> tabanlı ve </a:t>
            </a:r>
            <a:r>
              <a:rPr lang="tr-TR" sz="1600" dirty="0" err="1"/>
              <a:t>mikrodenetleyici</a:t>
            </a:r>
            <a:r>
              <a:rPr lang="tr-TR" sz="1600" dirty="0"/>
              <a:t> kontrollü elektronik bir devre tasarlanmıştır. </a:t>
            </a:r>
            <a:r>
              <a:rPr lang="tr-TR" sz="1600" dirty="0" err="1"/>
              <a:t>Wireless</a:t>
            </a:r>
            <a:r>
              <a:rPr lang="tr-TR" sz="1600" dirty="0"/>
              <a:t> joystick destekli, </a:t>
            </a:r>
            <a:r>
              <a:rPr lang="tr-TR" sz="1600" dirty="0" err="1"/>
              <a:t>Visual</a:t>
            </a:r>
            <a:r>
              <a:rPr lang="tr-TR" sz="1600" dirty="0"/>
              <a:t> </a:t>
            </a:r>
            <a:r>
              <a:rPr lang="tr-TR" sz="1600" dirty="0" err="1"/>
              <a:t>Basic</a:t>
            </a:r>
            <a:r>
              <a:rPr lang="tr-TR" sz="1600" dirty="0"/>
              <a:t> tabanlı bir </a:t>
            </a:r>
            <a:r>
              <a:rPr lang="tr-TR" sz="1600" dirty="0" err="1"/>
              <a:t>arayüz</a:t>
            </a:r>
            <a:r>
              <a:rPr lang="tr-TR" sz="1600" dirty="0"/>
              <a:t> programı ile robot kol kontrolü sağlanmıştır.</a:t>
            </a:r>
          </a:p>
          <a:p>
            <a:pPr>
              <a:buNone/>
            </a:pPr>
            <a:r>
              <a:rPr lang="tr-TR" sz="1600" dirty="0"/>
              <a:t>	Projenin ikinci aşamasında </a:t>
            </a:r>
            <a:r>
              <a:rPr lang="tr-TR" sz="1600" dirty="0" err="1"/>
              <a:t>Augmented</a:t>
            </a:r>
            <a:r>
              <a:rPr lang="tr-TR" sz="1600" dirty="0"/>
              <a:t> </a:t>
            </a:r>
            <a:r>
              <a:rPr lang="tr-TR" sz="1600" dirty="0" err="1"/>
              <a:t>Reality</a:t>
            </a:r>
            <a:r>
              <a:rPr lang="tr-TR" sz="1600" dirty="0"/>
              <a:t> konusu için literatür taraması yapışmıştır. C yazılım kütüphanesi olan </a:t>
            </a:r>
            <a:r>
              <a:rPr lang="tr-TR" sz="1600" dirty="0" err="1"/>
              <a:t>ArToolkit</a:t>
            </a:r>
            <a:r>
              <a:rPr lang="tr-TR" sz="1600" dirty="0"/>
              <a:t> araştırıldı. Bu bilgiler ışığında deney seti hazırlanmıştır. </a:t>
            </a:r>
          </a:p>
          <a:p>
            <a:pPr>
              <a:buNone/>
            </a:pPr>
            <a:r>
              <a:rPr lang="tr-TR" sz="1600" dirty="0"/>
              <a:t>	Yapılan çalışmalar sonunda öğrencilere,  deney seti ile ders verilmiş, öğrencilerin ilgi, dikkat, istek ve öğrenim seviyelerinin üst düzeyde oldukları gözlemlenmiştir. Gelecekte birçok alanda benzer uygulamalar geliştirileceği gibi, özellikle okullarımızda sanal </a:t>
            </a:r>
            <a:r>
              <a:rPr lang="tr-TR" sz="1600" dirty="0" err="1"/>
              <a:t>laboratuvarların</a:t>
            </a:r>
            <a:r>
              <a:rPr lang="tr-TR" sz="1600" dirty="0"/>
              <a:t> kurulması ve mesleki uzaktan eğitimde bu deney setleri gibi setler geliştirilerek materyal olarak kullanılması mümkün olacaktır. </a:t>
            </a:r>
          </a:p>
          <a:p>
            <a:endParaRPr lang="tr-TR" dirty="0"/>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t>3.Kategori</a:t>
            </a:r>
            <a:br>
              <a:rPr lang="tr-TR" i="1" dirty="0"/>
            </a:br>
            <a:r>
              <a:rPr lang="tr-TR" i="1" dirty="0"/>
              <a:t>Kurumsal Kapasitenin Geliştirilmesi</a:t>
            </a:r>
            <a:endParaRPr lang="tr-TR" dirty="0"/>
          </a:p>
        </p:txBody>
      </p:sp>
      <p:sp>
        <p:nvSpPr>
          <p:cNvPr id="3" name="2 İçerik Yer Tutucusu"/>
          <p:cNvSpPr>
            <a:spLocks noGrp="1"/>
          </p:cNvSpPr>
          <p:nvPr>
            <p:ph idx="1"/>
          </p:nvPr>
        </p:nvSpPr>
        <p:spPr/>
        <p:txBody>
          <a:bodyPr/>
          <a:lstStyle/>
          <a:p>
            <a:pPr>
              <a:buNone/>
            </a:pPr>
            <a:r>
              <a:rPr lang="tr-TR" dirty="0"/>
              <a:t>	3.1. İnsan kaynakları</a:t>
            </a:r>
          </a:p>
          <a:p>
            <a:pPr>
              <a:buNone/>
            </a:pPr>
            <a:r>
              <a:rPr lang="tr-TR" dirty="0"/>
              <a:t>		3.1.1.İnsan kaynaklarının yönetimi</a:t>
            </a:r>
          </a:p>
          <a:p>
            <a:pPr>
              <a:buNone/>
            </a:pPr>
            <a:r>
              <a:rPr lang="tr-TR" dirty="0"/>
              <a:t>		3.1.2.İnsan kaynaklarının eğitimi ve geliştirilmesi </a:t>
            </a:r>
          </a:p>
          <a:p>
            <a:pPr>
              <a:buNone/>
            </a:pPr>
            <a:r>
              <a:rPr lang="tr-TR" dirty="0"/>
              <a:t>	3.2.Fiziki ve mali altyapı</a:t>
            </a:r>
          </a:p>
          <a:p>
            <a:pPr>
              <a:buNone/>
            </a:pPr>
            <a:r>
              <a:rPr lang="tr-TR" dirty="0"/>
              <a:t>		3.2.1.Finansal kaynakların etkin yönetimi</a:t>
            </a:r>
          </a:p>
          <a:p>
            <a:pPr>
              <a:buNone/>
            </a:pPr>
            <a:r>
              <a:rPr lang="tr-TR" dirty="0"/>
              <a:t>		3.2.2.Eğitim tesisleri ve altyapı</a:t>
            </a:r>
          </a:p>
          <a:p>
            <a:pPr>
              <a:buNone/>
            </a:pPr>
            <a:r>
              <a:rPr lang="tr-TR" dirty="0"/>
              <a:t>		3.2.3.Donatım</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13</a:t>
            </a:fld>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t>3.Kategori</a:t>
            </a:r>
            <a:br>
              <a:rPr lang="tr-TR" i="1" dirty="0"/>
            </a:br>
            <a:r>
              <a:rPr lang="tr-TR" i="1" dirty="0"/>
              <a:t>Kurumsal Kapasitenin Geliştirilmesi</a:t>
            </a:r>
            <a:endParaRPr lang="tr-TR" dirty="0"/>
          </a:p>
        </p:txBody>
      </p:sp>
      <p:sp>
        <p:nvSpPr>
          <p:cNvPr id="3" name="2 İçerik Yer Tutucusu"/>
          <p:cNvSpPr>
            <a:spLocks noGrp="1"/>
          </p:cNvSpPr>
          <p:nvPr>
            <p:ph idx="1"/>
          </p:nvPr>
        </p:nvSpPr>
        <p:spPr/>
        <p:txBody>
          <a:bodyPr/>
          <a:lstStyle/>
          <a:p>
            <a:pPr>
              <a:lnSpc>
                <a:spcPct val="100000"/>
              </a:lnSpc>
              <a:buNone/>
            </a:pPr>
            <a:r>
              <a:rPr lang="tr-TR" sz="2200" dirty="0"/>
              <a:t>3.3.Yönetim ve organizasyon</a:t>
            </a:r>
          </a:p>
          <a:p>
            <a:pPr>
              <a:lnSpc>
                <a:spcPct val="100000"/>
              </a:lnSpc>
              <a:buNone/>
            </a:pPr>
            <a:r>
              <a:rPr lang="tr-TR" sz="2200" dirty="0"/>
              <a:t>		3.3.1.Bürokrasinin azaltılması</a:t>
            </a:r>
          </a:p>
          <a:p>
            <a:pPr>
              <a:lnSpc>
                <a:spcPct val="100000"/>
              </a:lnSpc>
              <a:buNone/>
            </a:pPr>
            <a:r>
              <a:rPr lang="tr-TR" sz="2200" dirty="0"/>
              <a:t>		3.3.2.Kurumsal izleme ve değerlendirme</a:t>
            </a:r>
          </a:p>
          <a:p>
            <a:pPr>
              <a:lnSpc>
                <a:spcPct val="100000"/>
              </a:lnSpc>
              <a:buNone/>
            </a:pPr>
            <a:r>
              <a:rPr lang="tr-TR" sz="2200" dirty="0"/>
              <a:t>		3.3.3.Paydaş katılımı ve yönetişim</a:t>
            </a:r>
          </a:p>
          <a:p>
            <a:pPr>
              <a:lnSpc>
                <a:spcPct val="100000"/>
              </a:lnSpc>
              <a:buNone/>
            </a:pPr>
            <a:r>
              <a:rPr lang="tr-TR" sz="2200" dirty="0"/>
              <a:t>		3.3.4.Kurumsal iletişim</a:t>
            </a:r>
          </a:p>
          <a:p>
            <a:pPr>
              <a:lnSpc>
                <a:spcPct val="100000"/>
              </a:lnSpc>
              <a:buNone/>
            </a:pPr>
            <a:r>
              <a:rPr lang="tr-TR" sz="2200" dirty="0"/>
              <a:t>		3.3.5.Okul aile birliği etkinliklerinin artırılması</a:t>
            </a:r>
          </a:p>
          <a:p>
            <a:pPr>
              <a:lnSpc>
                <a:spcPct val="100000"/>
              </a:lnSpc>
              <a:buNone/>
            </a:pPr>
            <a:r>
              <a:rPr lang="tr-TR" sz="2200" dirty="0"/>
              <a:t>3.4. Bilgi yönetimi</a:t>
            </a:r>
          </a:p>
          <a:p>
            <a:pPr>
              <a:lnSpc>
                <a:spcPct val="100000"/>
              </a:lnSpc>
              <a:buNone/>
            </a:pPr>
            <a:r>
              <a:rPr lang="tr-TR" sz="2200" dirty="0"/>
              <a:t>		3.4.1.Elektronik ağ ortamlarının geliştirilmesi</a:t>
            </a:r>
          </a:p>
          <a:p>
            <a:pPr>
              <a:lnSpc>
                <a:spcPct val="100000"/>
              </a:lnSpc>
              <a:buNone/>
            </a:pPr>
            <a:r>
              <a:rPr lang="tr-TR" sz="2200" dirty="0"/>
              <a:t>		3.4.2.Veri toplama ve analizi</a:t>
            </a:r>
          </a:p>
          <a:p>
            <a:pPr>
              <a:lnSpc>
                <a:spcPct val="100000"/>
              </a:lnSpc>
              <a:buNone/>
            </a:pPr>
            <a:r>
              <a:rPr lang="tr-TR" sz="2200" dirty="0"/>
              <a:t>		3.4.3.Veri iletimi ve bilgi paylaşımı</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0"/>
            <a:ext cx="7920880" cy="908720"/>
          </a:xfrm>
        </p:spPr>
        <p:txBody>
          <a:bodyPr/>
          <a:lstStyle/>
          <a:p>
            <a:r>
              <a:rPr lang="tr-TR" sz="2000" dirty="0"/>
              <a:t>VERİMLİLİK ARTIYOR,KURUMUM VE ÜLKEM KAZANIYOR!...</a:t>
            </a:r>
            <a:br>
              <a:rPr lang="tr-TR" dirty="0"/>
            </a:br>
            <a:r>
              <a:rPr lang="tr-TR" sz="2000" dirty="0"/>
              <a:t>Bartın Öğretmenevi ve ASO Müdürlüğü </a:t>
            </a:r>
          </a:p>
        </p:txBody>
      </p:sp>
      <p:sp>
        <p:nvSpPr>
          <p:cNvPr id="3" name="2 İçerik Yer Tutucusu"/>
          <p:cNvSpPr>
            <a:spLocks noGrp="1"/>
          </p:cNvSpPr>
          <p:nvPr>
            <p:ph idx="1"/>
          </p:nvPr>
        </p:nvSpPr>
        <p:spPr/>
        <p:txBody>
          <a:bodyPr/>
          <a:lstStyle/>
          <a:p>
            <a:pPr>
              <a:buNone/>
            </a:pPr>
            <a:r>
              <a:rPr lang="tr-TR" sz="1600" dirty="0"/>
              <a:t>	2010 mali yılı zararla kapatılan Kurumumuzda, devam eden zararın önlenmesi ve Stratejik Plan hedeflerimizin gerçekleştirilmesi için, </a:t>
            </a:r>
            <a:r>
              <a:rPr lang="tr-TR" sz="1600" b="1" dirty="0">
                <a:solidFill>
                  <a:srgbClr val="0070C0"/>
                </a:solidFill>
              </a:rPr>
              <a:t>farklı ve verimli gelir kaynakları araştırılmıştır. Kalite ve verimliliğin arttırılmasına yönelik olarak başlatılan projemiz, sonuçlarıyla hem öncü hem de özgün bir çalışma olmuştur</a:t>
            </a:r>
            <a:r>
              <a:rPr lang="tr-TR" sz="1600" dirty="0"/>
              <a:t>. Bu bağlamda, kendi öz kaynaklarımız ile atıl durumda bulunan bir kurumun mutfağını iyileştirilerek gerekli ruhsat, izin ve kalite belgeleri alınmış, tüm teknik ve hijyenik donanımlar sağlanarak 2010-2015 yılları arasında, 2500 taşımalı eğitim öğrencimizin öğle yemeği hizmeti sürdürülmüştür. Taşıma mutfağı personelimize periyodik olarak hizmet içi eğitim ve seminerleri verilerek hem mesleki gelişimlerine destek olunmuş hem de özlük haklarında iyileştirilme yapılması sağlanmıştır. Çevrecilik anlayışımızla gıda atıkları hayvan barınaklarına, ambalaj ve atık yağlar da geri dönüşüme kazandırılmaktadır. İl merkezindeki okullarımızın taşımalı öğrencilerine ilk kez sıcak yemek verilmesinin öncülüğü yapılarak, sağlıklı sıcak yemek hizmeti sunulduğu gibi Kurum gelirlerinde de önemli artış sağlanmıştır. Böylelikle Kurumumuz kendini yenileyebilecek düzeye gelmiş, aynı sektörde hizmeti sunan kuruluşlar arasında kurumlar vergisinde ilk sırayı alarak kamu kaynaklarının arttırılmasına katkı sağlamıştır. </a:t>
            </a:r>
          </a:p>
          <a:p>
            <a:pPr>
              <a:buNone/>
            </a:pPr>
            <a:endParaRPr lang="tr-TR" sz="1600" dirty="0"/>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000" dirty="0"/>
              <a:t>EFED - Eğitimde Farklı Etkinliklerle Dönüşüm Projesi</a:t>
            </a:r>
            <a:br>
              <a:rPr lang="tr-TR" sz="2000" dirty="0"/>
            </a:br>
            <a:r>
              <a:rPr lang="tr-TR" sz="2000" dirty="0"/>
              <a:t>Kütahya İl Milli Eğitim Müdürlüğü</a:t>
            </a:r>
          </a:p>
        </p:txBody>
      </p:sp>
      <p:sp>
        <p:nvSpPr>
          <p:cNvPr id="3" name="2 İçerik Yer Tutucusu"/>
          <p:cNvSpPr>
            <a:spLocks noGrp="1"/>
          </p:cNvSpPr>
          <p:nvPr>
            <p:ph idx="1"/>
          </p:nvPr>
        </p:nvSpPr>
        <p:spPr/>
        <p:txBody>
          <a:bodyPr/>
          <a:lstStyle/>
          <a:p>
            <a:pPr>
              <a:buNone/>
            </a:pPr>
            <a:r>
              <a:rPr lang="tr-TR" sz="1600" dirty="0"/>
              <a:t>	Ülkemizdeki eğitim organizasyonunun bir parçası olan İl Milli Eğitim Müdürlüğümüz, eğitimde kaliteyi yakalamak ve sürdürmek adına bünyesinde yer alan tüm kurumların eğitim performanslarını ölçme ve eğitimin niteliğini artırma eksenli “Eğitimde Farklı Etkinliklerle Dönüşüm” projesini hayata geçirmiştir. Eğitim kurumunun önce kendi performansını ölçmesi, daha sonra diğer kurumlarla çok yönlü bir mukayese yapması üzerine kurulan bu proje,  sürdürülebilir ve kaliteli eğitime ivme kazandırmıştır. </a:t>
            </a:r>
          </a:p>
          <a:p>
            <a:pPr>
              <a:buNone/>
            </a:pPr>
            <a:r>
              <a:rPr lang="tr-TR" sz="1600" dirty="0"/>
              <a:t>	Kurum bazında </a:t>
            </a:r>
            <a:r>
              <a:rPr lang="tr-TR" sz="1600" b="1" dirty="0">
                <a:solidFill>
                  <a:srgbClr val="0070C0"/>
                </a:solidFill>
              </a:rPr>
              <a:t>yapılan 360 derece performans ölçümü, okulların akademik, sportif ve kültürel yönden kendilerini diğer okullarla kıyaslamasına imkan </a:t>
            </a:r>
            <a:r>
              <a:rPr lang="tr-TR" sz="1600" dirty="0"/>
              <a:t>sağlamaktadır. Böylece okullara hedef göstermektedir. Proje döneminde, okulların performanslarında  %58’lik bir artış gözlenmiştir.</a:t>
            </a:r>
          </a:p>
          <a:p>
            <a:pPr>
              <a:buNone/>
            </a:pPr>
            <a:endParaRPr lang="tr-TR" dirty="0"/>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t>4. Kategori</a:t>
            </a:r>
            <a:br>
              <a:rPr lang="tr-TR" dirty="0"/>
            </a:br>
            <a:r>
              <a:rPr lang="tr-TR" sz="2600" i="1" dirty="0"/>
              <a:t>Eğitim Öğretime Erişim ve Yönlendirme </a:t>
            </a:r>
            <a:endParaRPr lang="tr-TR" sz="2600" dirty="0"/>
          </a:p>
        </p:txBody>
      </p:sp>
      <p:sp>
        <p:nvSpPr>
          <p:cNvPr id="3" name="2 İçerik Yer Tutucusu"/>
          <p:cNvSpPr>
            <a:spLocks noGrp="1"/>
          </p:cNvSpPr>
          <p:nvPr>
            <p:ph idx="1"/>
          </p:nvPr>
        </p:nvSpPr>
        <p:spPr/>
        <p:txBody>
          <a:bodyPr/>
          <a:lstStyle/>
          <a:p>
            <a:pPr>
              <a:buNone/>
            </a:pPr>
            <a:r>
              <a:rPr lang="tr-TR" sz="2000" dirty="0"/>
              <a:t>	</a:t>
            </a:r>
            <a:r>
              <a:rPr lang="tr-TR" dirty="0"/>
              <a:t>4.1. Okullaşma oranlarının artırılması</a:t>
            </a:r>
          </a:p>
          <a:p>
            <a:pPr>
              <a:buNone/>
            </a:pPr>
            <a:r>
              <a:rPr lang="tr-TR" dirty="0"/>
              <a:t>	4.2. Okula devam oranlarının artırılması</a:t>
            </a:r>
          </a:p>
          <a:p>
            <a:pPr>
              <a:buNone/>
            </a:pPr>
            <a:r>
              <a:rPr lang="tr-TR" dirty="0"/>
              <a:t>	4.3.  Hayat boyu öğrenmeye katılım</a:t>
            </a:r>
          </a:p>
          <a:p>
            <a:pPr>
              <a:buNone/>
            </a:pPr>
            <a:r>
              <a:rPr lang="tr-TR" dirty="0"/>
              <a:t>	4.4. Özel eğitime erişim ve tamamlama</a:t>
            </a:r>
          </a:p>
          <a:p>
            <a:pPr>
              <a:buNone/>
            </a:pPr>
            <a:r>
              <a:rPr lang="tr-TR" dirty="0"/>
              <a:t>	4.5. Özel politika gerektiren grupların eğitime erişimi</a:t>
            </a:r>
          </a:p>
          <a:p>
            <a:pPr>
              <a:buNone/>
            </a:pPr>
            <a:r>
              <a:rPr lang="tr-TR" dirty="0"/>
              <a:t> 	4.6. Mesleki eğitime erişimin geliştirilmesi </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OKULUMU SEVİYORUM </a:t>
            </a:r>
            <a:br>
              <a:rPr lang="tr-TR" dirty="0"/>
            </a:br>
            <a:r>
              <a:rPr lang="tr-TR" dirty="0"/>
              <a:t>Tatar Ortaokulu Sivaslı/UŞAK</a:t>
            </a:r>
          </a:p>
        </p:txBody>
      </p:sp>
      <p:sp>
        <p:nvSpPr>
          <p:cNvPr id="3" name="2 İçerik Yer Tutucusu"/>
          <p:cNvSpPr>
            <a:spLocks noGrp="1"/>
          </p:cNvSpPr>
          <p:nvPr>
            <p:ph idx="1"/>
          </p:nvPr>
        </p:nvSpPr>
        <p:spPr/>
        <p:txBody>
          <a:bodyPr/>
          <a:lstStyle/>
          <a:p>
            <a:pPr>
              <a:buNone/>
            </a:pPr>
            <a:r>
              <a:rPr lang="tr-TR" sz="1600" dirty="0"/>
              <a:t>	</a:t>
            </a:r>
          </a:p>
          <a:p>
            <a:pPr>
              <a:buNone/>
            </a:pPr>
            <a:r>
              <a:rPr lang="tr-TR" sz="1600" dirty="0"/>
              <a:t>       Okul, çocuğun benlik gelişiminde  aileden sonra gelen en önemli sosyal etkendir. Okullar sadece eğitim ve öğretim yönüyle değil aynı zamanda çocuğun kendini mutlu hissettiği ve çocukça ihtiyaçlarına cevap verebilecek bir ortam olmalıdır. Üç öğretim yılı içerisinde uyguladığımız projemizle  öğrencilerimizin estetik duygusunun da geliştiği, dizaynı, donatımı yapılmış ve belirli temaları konu edinen özel konseptli  dersliklere sahip  bir okula kavuştuk. Projenin uygulamasında öğretmen, öğrenci ve velilerimizin her zaman görüşünü  almamız, başarılı bir sonuç elde etmede en büyük etken olmuştur.</a:t>
            </a:r>
          </a:p>
          <a:p>
            <a:pPr>
              <a:buNone/>
            </a:pPr>
            <a:r>
              <a:rPr lang="tr-TR" sz="1600" dirty="0"/>
              <a:t>        Herhangi bir kamu gideri harcamadan oluşturduğumuz sinerji içerisinde oluşan yeni okul atmosferimizle birlikte, </a:t>
            </a:r>
            <a:r>
              <a:rPr lang="tr-TR" sz="1600" b="1" dirty="0">
                <a:solidFill>
                  <a:srgbClr val="0070C0"/>
                </a:solidFill>
              </a:rPr>
              <a:t>devamsız öğrenci   çok azalmış</a:t>
            </a:r>
            <a:r>
              <a:rPr lang="tr-TR" sz="1600" dirty="0"/>
              <a:t>, en küçük bir disiplin olayı dahi yaşanmamıştır. Okulumuzda  akademik başarı ile beraber, öğrencilerimizin okul eşyalarına sahiplenme duygusu,  temizlik anlayışı ve çevre bilinci   artmıştır.</a:t>
            </a:r>
          </a:p>
          <a:p>
            <a:endParaRPr lang="tr-TR" dirty="0"/>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0"/>
            <a:ext cx="7776864" cy="908720"/>
          </a:xfrm>
        </p:spPr>
        <p:txBody>
          <a:bodyPr/>
          <a:lstStyle/>
          <a:p>
            <a:r>
              <a:rPr lang="tr-TR" sz="2400" dirty="0"/>
              <a:t>OKULDAN SEKTÖRE</a:t>
            </a:r>
            <a:br>
              <a:rPr lang="tr-TR" sz="2400" dirty="0"/>
            </a:br>
            <a:r>
              <a:rPr lang="tr-TR" sz="2400" dirty="0"/>
              <a:t>Yenimahalle Mesleki ve Teknik Anadolu Lisesi </a:t>
            </a:r>
          </a:p>
        </p:txBody>
      </p:sp>
      <p:sp>
        <p:nvSpPr>
          <p:cNvPr id="3" name="2 İçerik Yer Tutucusu"/>
          <p:cNvSpPr>
            <a:spLocks noGrp="1"/>
          </p:cNvSpPr>
          <p:nvPr>
            <p:ph idx="1"/>
          </p:nvPr>
        </p:nvSpPr>
        <p:spPr>
          <a:xfrm>
            <a:off x="323528" y="1124745"/>
            <a:ext cx="8424936" cy="5596730"/>
          </a:xfrm>
        </p:spPr>
        <p:txBody>
          <a:bodyPr/>
          <a:lstStyle/>
          <a:p>
            <a:pPr>
              <a:buNone/>
            </a:pPr>
            <a:r>
              <a:rPr lang="tr-TR" dirty="0"/>
              <a:t>	 </a:t>
            </a:r>
            <a:r>
              <a:rPr lang="tr-TR" sz="1600" dirty="0" err="1"/>
              <a:t>Samsung</a:t>
            </a:r>
            <a:r>
              <a:rPr lang="tr-TR" sz="1600" dirty="0"/>
              <a:t> Akademi çalışmasına sektörün beklentilerini karşılayan mesleki alanda kalifiye elaman yetiştirme, mezun öğrencilere iş istihdamı oluşturma düşüncesiyle başlanmıştır. Akademi öğrencileri okulumuzda kurulan tam donanımlı laboratuarlarda, ürünlerin teknik özelliklerini, tamir ve teknik destek konusunu kapsayan uygulamalı eğitimleri, alanlarında profesyonel uzman eğitmenlerden  almaktadırlar. Bilgisayar ve yan ürünleri, televizyon ve ses sistemleri, beyaz eşya ve cep telefonu olmak üzere dört farklı dalda güncel teknolojilerle uyumlu, teknik ekipmanlarla donatılmış laboratuarlarda ilimizdeki 8 farklı Mesleki ve Teknik Anadolu Lisesinden 200 öğrenciye, bir sene boyunca uygulamalarla zenginleştirilmiş bir eğitim verilmektedir. Verilen eğitimi başarıyla tamamlayan öğrenciler, dünyanın her yerinde geçerliliği olan, bakanlığımız ve ilgili firma tarafından onaylı sertifika almaya hak kazanmaktadırlar. Mezunlarımız, sponsor firma tarafından işe alınmakla birlikte   sektördeki diğer firmalar tarafından da öncelikli olarak tercih edilmektedirler.</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Sunum Planı</a:t>
            </a:r>
          </a:p>
        </p:txBody>
      </p:sp>
      <p:sp>
        <p:nvSpPr>
          <p:cNvPr id="3" name="İçerik Yer Tutucusu 2"/>
          <p:cNvSpPr>
            <a:spLocks noGrp="1"/>
          </p:cNvSpPr>
          <p:nvPr>
            <p:ph idx="1"/>
          </p:nvPr>
        </p:nvSpPr>
        <p:spPr>
          <a:xfrm>
            <a:off x="323528" y="1124745"/>
            <a:ext cx="3888432" cy="5596730"/>
          </a:xfrm>
        </p:spPr>
        <p:txBody>
          <a:bodyPr/>
          <a:lstStyle/>
          <a:p>
            <a:pPr marL="457200" indent="-457200" algn="l">
              <a:buAutoNum type="arabicPeriod"/>
            </a:pPr>
            <a:r>
              <a:rPr lang="tr-TR" dirty="0"/>
              <a:t>Amaç</a:t>
            </a:r>
          </a:p>
          <a:p>
            <a:pPr marL="457200" indent="-457200" algn="l">
              <a:buAutoNum type="arabicPeriod"/>
            </a:pPr>
            <a:r>
              <a:rPr lang="tr-TR" dirty="0"/>
              <a:t>Geçmiş</a:t>
            </a:r>
          </a:p>
          <a:p>
            <a:pPr marL="457200" indent="-457200" algn="l">
              <a:buAutoNum type="arabicPeriod"/>
            </a:pPr>
            <a:r>
              <a:rPr lang="tr-TR" dirty="0"/>
              <a:t>Sürecin yeniden tasarlanması</a:t>
            </a:r>
          </a:p>
          <a:p>
            <a:pPr marL="457200" indent="-457200" algn="l">
              <a:buAutoNum type="arabicPeriod"/>
            </a:pPr>
            <a:r>
              <a:rPr lang="tr-TR" dirty="0"/>
              <a:t>Kategoriler </a:t>
            </a:r>
          </a:p>
          <a:p>
            <a:pPr marL="457200" indent="-457200" algn="l">
              <a:buAutoNum type="arabicPeriod"/>
            </a:pPr>
            <a:r>
              <a:rPr lang="tr-TR" dirty="0"/>
              <a:t>Başvuru süreci</a:t>
            </a:r>
          </a:p>
          <a:p>
            <a:pPr marL="457200" indent="-457200" algn="l">
              <a:buAutoNum type="arabicPeriod"/>
            </a:pPr>
            <a:r>
              <a:rPr lang="tr-TR" dirty="0"/>
              <a:t>Değerlendirme süreci</a:t>
            </a:r>
          </a:p>
          <a:p>
            <a:pPr marL="457200" indent="-457200">
              <a:buNone/>
            </a:pPr>
            <a:endParaRPr lang="tr-TR" dirty="0"/>
          </a:p>
          <a:p>
            <a:pPr marL="457200" indent="-457200">
              <a:buAutoNum type="arabicPeriod"/>
            </a:pPr>
            <a:endParaRPr lang="tr-TR" dirty="0"/>
          </a:p>
          <a:p>
            <a:pPr marL="457200" indent="-457200">
              <a:lnSpc>
                <a:spcPct val="100000"/>
              </a:lnSpc>
              <a:buAutoNum type="arabicPeriod"/>
            </a:pPr>
            <a:endParaRPr lang="tr-TR" dirty="0"/>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2</a:t>
            </a:fld>
            <a:endParaRPr lang="tr-TR"/>
          </a:p>
        </p:txBody>
      </p:sp>
      <p:sp>
        <p:nvSpPr>
          <p:cNvPr id="20482" name="AutoShape 2" descr="data:image/jpeg;base64,/9j/4AAQSkZJRgABAQAAAQABAAD/2wCEAAkGBxQSEhUUEhQUFBQUFhUVFhQVFBUWFhQUFRUWGBcUFBUaHCggGBolGxcUITEhJikrLi4uFx8zODcsNygtLisBCgoKDg0OGhAQFy0lICQ2LDcsLCwsLCwsLC8yNCsyLDAsLCwsLCwtLS0wLCstLCwsLCwsMTcrNzcsLCwsNy0sLP/AABEIAKYBMAMBIgACEQEDEQH/xAAbAAEAAgMBAQAAAAAAAAAAAAAABQYDBAcCAf/EAEMQAAIBAgMFBQQIBAQFBQAAAAECAAMRBBIhBQYxQVETImFxgQcykaEUI0JScrHB0RVigrJzwuHwM1OSk6IWFyQ0g//EABoBAQACAwEAAAAAAAAAAAAAAAABBQIDBAb/xAAoEQEAAgIBAwMDBQEAAAAAAAAAAQIDEQQSITEFE0FRYYEiM5HB8KH/2gAMAwEAAhEDEQA/AO4xEQEREBERAREQEREBERA+Ezlu8e3GxFUkMRTU2RQSBYfaPUmdC3hqFcNWK8RTb004zkNesEFz6ecsvT8cTu8qf1TLaOnHHysmxd6KtEqrNnS4BDakDnlbj+k6XOK7vUTiMRTprrmYFvBBqxPpf4idqmHPrSLRqO/y2emWyTS3VPb4/wB/BEROBaEREBERAREQEREBERAREQEREBERAREQEREBERAREQEREBERAREQEx4mutNS7kKqi5J4ATJKN7R8cQadK9lsajeNjYX8BYmbcOP3LxVo5Gb2cc3e9p78A3WjTDA3GapwI/AOXmZRcXg0qOXZbE/ZUsFXwVb6CZ5i7YZivMAE/wBV7flLzHhpij9MPOZeTlyzu0p3cvHUcGzlqZJew7S9yq/dAPK+vX4TpOCxqVlz02DL1HI9CORnGS0v3s6qjsnU3zFyRobEBVGjWtfjpe84ubhrr3Pl3+ncm82jFPhcIiJVrsiazY6mPtCfBjkvxPnbSDbaiIgIiIGOrWVfeYL5kD85pttLNYUVLsfvK6LbrnK28p9VKdaoWIVxTAUEhWAbUtlPG/ugzfgRmI2uKSM9am9MICeAYHwDKTqfG0p1b2gVS3dpoq+N2NvHhLjvJs84jDVKa+8wBXxZSGAPmRacibAVQ2Q0qgcfZym/+/Gd/Dx47RM28qv1DLmpaIp2j7fV13d/a4xVLOBZgcrL0PHQ9CDJOVPcfDfR6ZWqyB6hz6OrZbC2Q2+0OPPj4S2AzlzRWLzFfDu49rTjib+fkiImpuIiICIiAiIgInitVVBdmCjqxAHxM0n2oGOWgO2bnlNkX8VSxHoLmBIRI87VVdKiur/dCO1z/Kyizf74T3h8azML0mRW0UsVzXAubpyHqT4QN2IiAiIgIiICc49oTXxSjpSX+550LFVsiljyGguBc8hc8ydJzzfem3bo1TLnanqqXsoDG2p48TrpwnZwf3XB6l+xP4V6RGGq3rVfHL8swkpWawMgkbLV8GFvUaj9ZcW+FDjjcSmROkbkYZXwYDC93c8SCCDYEEag6cROaUXuJP7I3oq4WiadNVYl8wzXsAR3hYEcwp+M5uXjtfHqrp4OSuLNu30dEOBqfZxFQDoy02sPA5QfjeeK2CamjdnUcjKwK1GZzwPeVmuQfDh5cZU9k78VWb65aYW3IEa+dzJ+nvXRYWuATpxFpU2w3r5he15GO0drK3RrnTWWQGR1HZKj7RMkAJjaWdImEnSxlsoCOwAGZgLZfQ6t6Az2+0FH2apPQUn/AGtPlDGrYAmxAmQ4xPvfnMGxqjDVKutViicVp0yyMOnaVFa5I6Cw856/hp/59fyzJ+eW83i4tfla/pNAbap/zfD/AFgbtCiqKFUAKosABYATJNT+IJ4/CZFxaH7Q9dIHOd6d8a5q1KVJuyRGKXX32KmxOblr0tKhiKpqG9Qlz1clj8TLNvNuriHqVnpGkc7syDOQdWuL92w+MrOPwNWgQKq5b3t3lN7WvwPiJdYLY4iIpp5/kUzTM2vvT1SqkcNJddxcfWaoaaMoBQtZwzKCpAuFBHXrKBhVzMT0AHzvLt7PFP0of4b/AAuv+kz5EbxW21cb9OeuvqvwSun2lrDmGHZt/Sw0t4Ees2cJiC4uUKEEixKnh0KkzPI7F1jSctlORtSw1s3C7AajS2vxlE9KkYmOhVDAFSCDwINwfWZICIiAiIgaeIoXfM73QainlFr24sTqflNqmBYZQAOVtJH7UDkBaYBZja5NgOPePXyE2Nm4d6aZXftDf3suXTpa5gbUx4igHFm4fAg8iCOB8ZkkZtnb1DC5e3fKXvlAVmJta/AeIge+0rU+KdsORQhX/qVjY+YPpH8WUe+tSmejU2PwKAg/GQ1ffagSBROe/EkMtvCxGs26O8qNbQfGBIvtWiACXAzXIBBB0NjdSLjWeP41Q/5g+DftMVLaiXvPJ3ho6i5JHvZQWC/iI931gZjtUNpRVqp56FFA6l2FvQT79PqD3sPU/pam3+YTLgdopWvkzadVIHoSNZtwI+mTVdS9IqqXI7QrmL8LhQSBYX1JnO96cX2uKqHkpyDyTT87zpW1MV2VGpU+4pI87aD42nHWqXOp14n1PGWXp9O82U/q2TtWn5Y8UdJoNs+pVOWkjVGGuVFLGwI1sJu1eMunsxwWtaqf5aa/3N/knbnydFJsr+Jj9zJFVHo7NxSccPX/AO0/7TYqIy2zpUS/DOjLe3G1xrO3Sl+0anfsOn1n+ScNOdaZ1pZZPTaa31Soi68NfKe0Q3Gh4jl4yx7v4Md645frJung1BvYTKedMdtMK+mRPfqbST3PKz7K1cERECdw+qL+EflKkolrwX/DXylYyamBuIdB5TTx5NxbpNteAn28ga9K+TWc7245OIcVOAPdzcACBe06U5vKHvzg2NSmVVmurDuqTqCOnnOviTrI4+dWbYpRdNkGgK+QtOh7gbIZFNd9O0UCmOPcOpY+enwnJ8I3eXQjXgRqOWs7buTWzYKl4Bl/6XYD5ATs5l5jF2+VdwMVff7+YjaciIlQvmnUwViWpHI3Ej7D/iXkf5hr58J9pY9b5an1b/dcgX8UPBh5fKbcx1qKuLMoYdCAfzgZImpSbsyEJ7p9wn+y/UcvDym3AREQNPHqxyquhZgM33QLknzsLDxM2ybTS2o5C3Gh6iUSrgHxLu1eqww9LvVDnN7WJAVfG3GSOgUtoUmVmWojKhIZg6lVI1IY3sJy3fra6Yyugo95KQZc/JixFyvhoNZubF3PfF0SzVGo0s5yUsmhXk51Fzyueks6bi4ZVAXOrD7QYEnzBBEDnuB2TUPBXNuaoxHxAtJpMCaYGdgvmQPh1l4wGwuzOtV2GoKZUCsCLWawufjN7C7NpU9adNFPUKAfjGxScGikjMKtRfuU1fvHkCwGg9RLpsg3pL9UaIGgQ8QBzm5EgIiIFW9oGLy0FpjjUbX8Kan55ZzGnWBqVPAqvoBf8yZb9/cbnxBXlSUD+o94/mo9Jz2uxVi49R1l3xq9GKv37vO8u3u57fbslzOj+z3F0vo/ZKw7UMzOp0JudGHUWyic5xGHqUSq1kamWUMt+DAi+h4ftPtKoVYMpKsDcMDYg9QZlmxxmpqJa8GW3HybmHcZG7c2SMSgUnKVN1a17ciCOkr+62+PaFaWI0qEgLUGgc8gw5MfgfCXKU2THbHbUvQYstM1d1VrBbuPSNw6MOHAj95EV9qurlMqjKxU8TwNvCXyc6xgzV6hHAuxHxMiO/lnPbwn6VTMAeonuYMILIPKZpiybWEwYqA3LLa2qkA/MT1iNmimjNnqHKCbHKeHjlvPWz8UqA5jbWbNbEU6iMuawYEXsdLiQISjthtBfThaZ8/gPhNM7BrLqMrAdG4/ETA21F0spPytJEjeLzyDMOIxSp7xtfhzgZjPDLPlKqGF1NxKpv1j6lNqQpuyXDk5Ta/ugX+fxmzHSb26Ya8uSMdOqUftTBF8bUVBdndQoHUot/nf5zq2xNnjD0EpA3yjU9WJJY/Emcf2VjmpVKda5LKwYkm5b71z4gkes7ZTqBgGBuCAQeoOoM6+b1VrSvx/av8AT+m173+d/wDJeoiJXrUiIgY69FXUqwDA8QZpjZSrrTLI3I5mYAfdKsbZfDx0sZh3h3gpYNVaqHOckKEAOoF9bkASvf8AuNSPu0n9WUfIXgWj+IZNKylP5wC1M+OYe6PxWm8rAi41B4Ec5Utj705z9Ybg8dOHlLBgMSCoAtp0Fh6DlAz4qjmFpWcTshmbs1GlQjOb2AVDf148PCW2abKO1UnjZgPW37QNtRYWHKfZo7V2xRwylq1RV0JC3GZrfdXiZE7E3wp4uv2VFHyhGdney2IIAAXW/HjAskREBERASO27tMYeizn3uCDq54enP0kjOZb3bY7eqbH6undV/mPNvU/ITo42H3b6nxHlyczkezj3HmfCv7Qrlibm7MSWJ5k6zzsHZZxOJp0wNCwZ/BFN2v6aeomvUN9Z03cHYvY0e1cWqVgDrxWn9kevH4dJacnLGOm/4UvDwzlya+PlPbT2ZSxFM06qBlPxU9VPIzjO06HYYmrQBLKj5QTxtYEX+M7lOK71D/59f/E/RZxcC09Ux8LL1OteiJ132xYI/WU/xp/cJ1TenaLUaa5DZna1+gAubfKcqwn/ABKf40/uE6Fv62tD/wDT/JM+b3tX8tPps6pf8PGA2jVfQuxFuv6zIuEUcppbG5+Uk7zgt5WtY7Ponk1QDYkX6XF56p2uL8Li/leU8Jdr9TeYs1wvPpMw0T3RfoPynu8gWHCH6tfwyjLT1l1pvamPw/pKehkiTTgPISL2tTuw8v1Mkc80NprUOU00Z+N8ttOEgbGAFk9ZVd/ffpfhf81lnwvaFbdlUv0KkfM6fOecfu19KVe1zU2W9iCpIvxB4jkJv49opeJlo5WOb45rHlztL9wAEliFAHEk6ATtmwcK1LD0qbsGZEAJHDyHlw9JA7E3UTDXKkuTpdwCQByHISfpUSJv5OaMkREeHNw+NOGZtbzLeiYlvMgM4tLDb7NXaW0KeHptVqnKi2ubE8SANBrxIld9ou2amGooKLFHqPbMADZVUkgX4Ekr85zWrjsRX0qVarqeKs7FTbh3b2kJSGO25VxC1KLt21M1M1N3FnSzaEeBGlj1nnB7CZuUktgbFJsSJf8AZ2zVUDSShTcFsNllm2RRZeMnRhl6T6tECNpZZEbcBy3GhHAjiNOUl5r4uhmFpA45tfCu7m9z4nWWLcnG08ICHpPnqMAagINhyFjawv5yzvsFSb2mntTZeUXXQjUHxElC3RK/uvicTVLvWIyaKqdmUNxY5weYIPylgkJIifCYFd3z2t2NLs1Pfqgj8KfaPrwHr0nMsQ+tuQln37w9Zaz1SpNM2CuNQoAGjfd1v4ayoocxAGpOgA4kngBLviVrXHGp8+XnOde9809UePH++6c3Q2N9JrjMPq6dmfx+6nqfkDOs5hK7u5hFwtAJpnPeqHq55eQFh6SQbFzg5Npy338R4WnDxxhx6nzPlIl5xnen/wC9X/xP0E6g+KM5hvVQcYqo+VmVyGBCk8hcac7gzZw46bTtr58zekRH1auEP1ifjT+4ToO/bX7E9DUH9soOysDWqVU+rdVDKSzC2gNzYdZfdq4Z6yju3INxc2sTMuXaJtGmvg0tWtomPOmpsc8fKSRaQ+GwmLTRaKHxNSw+FpI0MBim97sU/wCtj+k4LeVpXwzZpVTWFN8rm1jx5HyMulDY7cXqX8FUKPnczeXZyc1B8wDMWSATGIQLMp05ETLh2ZzYJUt94oVH/lYmWKjhFX3VA8gB+UzCnGjbGtIEWMjsXuxQqHMwe/UVHB+Rkwqz3AhsNu1QTgHP46tRvkWtJClglXRQB5C02YkJYxTE9ZBPUQPOWfbT7KV7Q95WoL9HpZlquAxqDTLTJI7hvfNcW8oF1icTwm8+Np+7XqHwez/3AzYxm+eNqoULhQdCUXKxHTNy9LSdCW37xfb4sUla6UQFty7Q6sfO2Uehm7sbd0EA2lf3ZwJLAmdU2bRyqIQw7P2cEHCSQE+xISREQEREBIvG4JyWKuWJ4I5AQDwst7iSZkPjKgSoHZqlgQcgIC6Dpa518YES23jhWyt30tpTuAwJOlr+otLBsfGvWQtUpNRYMRkY3JAtZpEV9r0Uuy08+cliGt3SOmh48ZJ4fb+HdggqrmNrKdLk8hfQnwkiTnlhPqsDw1n2QI3GYJn4ORILDblUkftBfNx0NgD4AaCW+fLTZGW0doarYa2ncwiaWywvCZhg5IWi0j3JT7cND6HH0ITftFo65PbhojBjpMgwwm1afbR1ynohrilPQpzNEx2npYwk+hZ7iNp085Z9tPsSEkRPhMD7PNWoFBZjYKCSegAuTOUYvf8AxPbVGpFezJsiOg7qg6HQ3zHncnjJLD+0pjcVcOCCLDK/E25gjgf93gKO/wC1PFVFcirhjUIV1FiidVt7w/PlJ7fSjUxGEFTCVWsO/amxHaoRrqONuNvOc/p4HtmZwgQMSQi3yrfkLzrG7qAYakAAoCAWHC/P53kjkVLeHGinkFepl053YW5B/et4XimtbEuGrO1RgMoLG5AuTb5mdH3g3coHvqoRy32eDX43HAHneYdmbACm9oQhsHuzdeE9/wDpXXhL7h6AUWmTIOkbSr2x9iinylhRbCfQJ9kBERAREQEREAZC7ZoFhpJqY6lIGBzrEYN7mQ20dnMeU6s2z1PKa9fZKnlJ2hV/ZhSqoKqsrdibFSfdDjRgvpb4S+Srmq2FcWJNMmzJfQAnio5GTeB2pSrNUWm2Y0mysLEWPh1Gh18JCW7ERAREQEREBERARObbd9odZatSnRpooRmTM92Y5Ta9gQBw8ZHUvaHjAbkUmHTIRf1DQOtROdUfacbDPhu9zK1LC3UAr8pN0faBg2ZFzOuYasyEKh6Of1Fx4wLVE806gYAqQQRcEG4I6gz1ATxWBymxsbGxtextxtznuQG+W2Rh6DBXy1mA7MczZ0DEX6BoHN9lbHNTz534+slW3YI5SY3WOclm4sSx8ybmXMYdeklCpbG2RlGomLaG0quFa9M3W9yh90/t5iXQUAJC7a2V2gMD22NGKwgrUr3HeyniGXRlPjx+U2Nj18yiUMYarh3PZu6BuIViAbdbS3buP3RAsUQIkJIiICIiAiIgIiICIiAnwz7ECD25gs6mUCpsnELVJw2fOoJuhsQD3fXj851iol5DbSwVrlTYkEXGmh4iSJGlUFKknauBZVUs7AXawGpPMmV7au/2GpZlp5qzqSLKCFuOJznl4i8pO3sKxNiWIB0BJIv4CYNk4Wrh6oqC6Ml9CtyQRYqVOnA840OqbtbSqYigtWrT7JmJstzqt9DrrrJQGc/342r2uHo5GqU2cZmpj3St/tkcwy6fpKrsnb+Kwt+ze4Zg7BxmzHhqTqLi3DoIHa7xOPYPeApjRiQKihzetTBzAgixC3IuOYB4TrOz8YtamlRPddQwvx15HxkDYiJ8Jtxgc83x3aH0gVUGlXVh0ccfjx+M1Ke6xI4Sx4veOhXLUu+j03NiQtiUJFr3Ohk9gMrKJKHNq+7BHKR1fd9hynYWwynlNers1TyjY5psbeDEYFDTVVene4V792/EKQdAZasB7RMM4Hah6TW1uuZb+BXX5Ce9r7vhr2Ep+P3cIPCBP7ze0FVGTB99jxqkHKvgqkd4/LzlIV6uIqZ6rM7Hmxv6DoPATdw+wGJ4S3bE3dtYkQN3dfBFQJbFmvhMMEE2ZCSfGW8+xAisdswNynrAYLJJOIAREQEREBERAREQEREBERAREQE1sVSzCfYgQNXYozZtMw4HmPLpPNXZQ1OhJ1JPEk8zESRBY3ZLMQLrYCwGuguT06k/GZ6W7QI4j5/tEQMNTdgdV+f7Tzs+viME3cZXp86Ts1vNDbuH5eERAm8bveVCGnRDFlzHNUygHMVIFkN/dOukrO9O1MRjCUUrToady5u9tbucvXkNPOIgaOx9iupGq/E/tOk7FpkKLxECWiIkDyy3mvVwSnlPkQMSbNUcpuU6QHCIgZIiICIiAiIgIiICIiAiIgIi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84" name="AutoShape 4" descr="data:image/jpeg;base64,/9j/4AAQSkZJRgABAQAAAQABAAD/2wCEAAkGBxQSEhUUEhQUFBQUFhUVFhQVFBUWFhQUFRUWGBcUFBUaHCggGBolGxcUITEhJikrLi4uFx8zODcsNygtLisBCgoKDg0OGhAQFy0lICQ2LDcsLCwsLCwsLC8yNCsyLDAsLCwsLCwtLS0wLCstLCwsLCwsMTcrNzcsLCwsNy0sLP/AABEIAKYBMAMBIgACEQEDEQH/xAAbAAEAAgMBAQAAAAAAAAAAAAAABQYDBAcCAf/EAEMQAAIBAgMFBQQIBAQFBQAAAAECAAMRBBIhBQYxQVETImFxgQcykaEUI0JScrHB0RVigrJzwuHwM1OSk6IWFyQ0g//EABoBAQACAwEAAAAAAAAAAAAAAAABBQIDBAb/xAAoEQEAAgIBAwMDBQEAAAAAAAAAAQIDEQQSITEFE0FRYYEiM5HB8KH/2gAMAwEAAhEDEQA/AO4xEQEREBERAREQEREBERA+Ezlu8e3GxFUkMRTU2RQSBYfaPUmdC3hqFcNWK8RTb004zkNesEFz6ecsvT8cTu8qf1TLaOnHHysmxd6KtEqrNnS4BDakDnlbj+k6XOK7vUTiMRTprrmYFvBBqxPpf4idqmHPrSLRqO/y2emWyTS3VPb4/wB/BEROBaEREBERAREQEREBERAREQEREBERAREQEREBERAREQEREBERAREQEx4mutNS7kKqi5J4ATJKN7R8cQadK9lsajeNjYX8BYmbcOP3LxVo5Gb2cc3e9p78A3WjTDA3GapwI/AOXmZRcXg0qOXZbE/ZUsFXwVb6CZ5i7YZivMAE/wBV7flLzHhpij9MPOZeTlyzu0p3cvHUcGzlqZJew7S9yq/dAPK+vX4TpOCxqVlz02DL1HI9CORnGS0v3s6qjsnU3zFyRobEBVGjWtfjpe84ubhrr3Pl3+ncm82jFPhcIiJVrsiazY6mPtCfBjkvxPnbSDbaiIgIiIGOrWVfeYL5kD85pttLNYUVLsfvK6LbrnK28p9VKdaoWIVxTAUEhWAbUtlPG/ugzfgRmI2uKSM9am9MICeAYHwDKTqfG0p1b2gVS3dpoq+N2NvHhLjvJs84jDVKa+8wBXxZSGAPmRacibAVQ2Q0qgcfZym/+/Gd/Dx47RM28qv1DLmpaIp2j7fV13d/a4xVLOBZgcrL0PHQ9CDJOVPcfDfR6ZWqyB6hz6OrZbC2Q2+0OPPj4S2AzlzRWLzFfDu49rTjib+fkiImpuIiICIiAiIgInitVVBdmCjqxAHxM0n2oGOWgO2bnlNkX8VSxHoLmBIRI87VVdKiur/dCO1z/Kyizf74T3h8azML0mRW0UsVzXAubpyHqT4QN2IiAiIgIiICc49oTXxSjpSX+550LFVsiljyGguBc8hc8ydJzzfem3bo1TLnanqqXsoDG2p48TrpwnZwf3XB6l+xP4V6RGGq3rVfHL8swkpWawMgkbLV8GFvUaj9ZcW+FDjjcSmROkbkYZXwYDC93c8SCCDYEEag6cROaUXuJP7I3oq4WiadNVYl8wzXsAR3hYEcwp+M5uXjtfHqrp4OSuLNu30dEOBqfZxFQDoy02sPA5QfjeeK2CamjdnUcjKwK1GZzwPeVmuQfDh5cZU9k78VWb65aYW3IEa+dzJ+nvXRYWuATpxFpU2w3r5he15GO0drK3RrnTWWQGR1HZKj7RMkAJjaWdImEnSxlsoCOwAGZgLZfQ6t6Az2+0FH2apPQUn/AGtPlDGrYAmxAmQ4xPvfnMGxqjDVKutViicVp0yyMOnaVFa5I6Cw856/hp/59fyzJ+eW83i4tfla/pNAbap/zfD/AFgbtCiqKFUAKosABYATJNT+IJ4/CZFxaH7Q9dIHOd6d8a5q1KVJuyRGKXX32KmxOblr0tKhiKpqG9Qlz1clj8TLNvNuriHqVnpGkc7syDOQdWuL92w+MrOPwNWgQKq5b3t3lN7WvwPiJdYLY4iIpp5/kUzTM2vvT1SqkcNJddxcfWaoaaMoBQtZwzKCpAuFBHXrKBhVzMT0AHzvLt7PFP0of4b/AAuv+kz5EbxW21cb9OeuvqvwSun2lrDmGHZt/Sw0t4Ees2cJiC4uUKEEixKnh0KkzPI7F1jSctlORtSw1s3C7AajS2vxlE9KkYmOhVDAFSCDwINwfWZICIiAiIgaeIoXfM73QainlFr24sTqflNqmBYZQAOVtJH7UDkBaYBZja5NgOPePXyE2Nm4d6aZXftDf3suXTpa5gbUx4igHFm4fAg8iCOB8ZkkZtnb1DC5e3fKXvlAVmJta/AeIge+0rU+KdsORQhX/qVjY+YPpH8WUe+tSmejU2PwKAg/GQ1ffagSBROe/EkMtvCxGs26O8qNbQfGBIvtWiACXAzXIBBB0NjdSLjWeP41Q/5g+DftMVLaiXvPJ3ho6i5JHvZQWC/iI931gZjtUNpRVqp56FFA6l2FvQT79PqD3sPU/pam3+YTLgdopWvkzadVIHoSNZtwI+mTVdS9IqqXI7QrmL8LhQSBYX1JnO96cX2uKqHkpyDyTT87zpW1MV2VGpU+4pI87aD42nHWqXOp14n1PGWXp9O82U/q2TtWn5Y8UdJoNs+pVOWkjVGGuVFLGwI1sJu1eMunsxwWtaqf5aa/3N/knbnydFJsr+Jj9zJFVHo7NxSccPX/AO0/7TYqIy2zpUS/DOjLe3G1xrO3Sl+0anfsOn1n+ScNOdaZ1pZZPTaa31Soi68NfKe0Q3Gh4jl4yx7v4Md645frJung1BvYTKedMdtMK+mRPfqbST3PKz7K1cERECdw+qL+EflKkolrwX/DXylYyamBuIdB5TTx5NxbpNteAn28ga9K+TWc7245OIcVOAPdzcACBe06U5vKHvzg2NSmVVmurDuqTqCOnnOviTrI4+dWbYpRdNkGgK+QtOh7gbIZFNd9O0UCmOPcOpY+enwnJ8I3eXQjXgRqOWs7buTWzYKl4Bl/6XYD5ATs5l5jF2+VdwMVff7+YjaciIlQvmnUwViWpHI3Ej7D/iXkf5hr58J9pY9b5an1b/dcgX8UPBh5fKbcx1qKuLMoYdCAfzgZImpSbsyEJ7p9wn+y/UcvDym3AREQNPHqxyquhZgM33QLknzsLDxM2ybTS2o5C3Gh6iUSrgHxLu1eqww9LvVDnN7WJAVfG3GSOgUtoUmVmWojKhIZg6lVI1IY3sJy3fra6Yyugo95KQZc/JixFyvhoNZubF3PfF0SzVGo0s5yUsmhXk51Fzyueks6bi4ZVAXOrD7QYEnzBBEDnuB2TUPBXNuaoxHxAtJpMCaYGdgvmQPh1l4wGwuzOtV2GoKZUCsCLWawufjN7C7NpU9adNFPUKAfjGxScGikjMKtRfuU1fvHkCwGg9RLpsg3pL9UaIGgQ8QBzm5EgIiIFW9oGLy0FpjjUbX8Kan55ZzGnWBqVPAqvoBf8yZb9/cbnxBXlSUD+o94/mo9Jz2uxVi49R1l3xq9GKv37vO8u3u57fbslzOj+z3F0vo/ZKw7UMzOp0JudGHUWyic5xGHqUSq1kamWUMt+DAi+h4ftPtKoVYMpKsDcMDYg9QZlmxxmpqJa8GW3HybmHcZG7c2SMSgUnKVN1a17ciCOkr+62+PaFaWI0qEgLUGgc8gw5MfgfCXKU2THbHbUvQYstM1d1VrBbuPSNw6MOHAj95EV9qurlMqjKxU8TwNvCXyc6xgzV6hHAuxHxMiO/lnPbwn6VTMAeonuYMILIPKZpiybWEwYqA3LLa2qkA/MT1iNmimjNnqHKCbHKeHjlvPWz8UqA5jbWbNbEU6iMuawYEXsdLiQISjthtBfThaZ8/gPhNM7BrLqMrAdG4/ETA21F0spPytJEjeLzyDMOIxSp7xtfhzgZjPDLPlKqGF1NxKpv1j6lNqQpuyXDk5Ta/ugX+fxmzHSb26Ya8uSMdOqUftTBF8bUVBdndQoHUot/nf5zq2xNnjD0EpA3yjU9WJJY/Emcf2VjmpVKda5LKwYkm5b71z4gkes7ZTqBgGBuCAQeoOoM6+b1VrSvx/av8AT+m173+d/wDJeoiJXrUiIgY69FXUqwDA8QZpjZSrrTLI3I5mYAfdKsbZfDx0sZh3h3gpYNVaqHOckKEAOoF9bkASvf8AuNSPu0n9WUfIXgWj+IZNKylP5wC1M+OYe6PxWm8rAi41B4Ec5Utj705z9Ybg8dOHlLBgMSCoAtp0Fh6DlAz4qjmFpWcTshmbs1GlQjOb2AVDf148PCW2abKO1UnjZgPW37QNtRYWHKfZo7V2xRwylq1RV0JC3GZrfdXiZE7E3wp4uv2VFHyhGdney2IIAAXW/HjAskREBERASO27tMYeizn3uCDq54enP0kjOZb3bY7eqbH6undV/mPNvU/ITo42H3b6nxHlyczkezj3HmfCv7Qrlibm7MSWJ5k6zzsHZZxOJp0wNCwZ/BFN2v6aeomvUN9Z03cHYvY0e1cWqVgDrxWn9kevH4dJacnLGOm/4UvDwzlya+PlPbT2ZSxFM06qBlPxU9VPIzjO06HYYmrQBLKj5QTxtYEX+M7lOK71D/59f/E/RZxcC09Ux8LL1OteiJ132xYI/WU/xp/cJ1TenaLUaa5DZna1+gAubfKcqwn/ABKf40/uE6Fv62tD/wDT/JM+b3tX8tPps6pf8PGA2jVfQuxFuv6zIuEUcppbG5+Uk7zgt5WtY7Ponk1QDYkX6XF56p2uL8Li/leU8Jdr9TeYs1wvPpMw0T3RfoPynu8gWHCH6tfwyjLT1l1pvamPw/pKehkiTTgPISL2tTuw8v1Mkc80NprUOU00Z+N8ttOEgbGAFk9ZVd/ffpfhf81lnwvaFbdlUv0KkfM6fOecfu19KVe1zU2W9iCpIvxB4jkJv49opeJlo5WOb45rHlztL9wAEliFAHEk6ATtmwcK1LD0qbsGZEAJHDyHlw9JA7E3UTDXKkuTpdwCQByHISfpUSJv5OaMkREeHNw+NOGZtbzLeiYlvMgM4tLDb7NXaW0KeHptVqnKi2ubE8SANBrxIld9ou2amGooKLFHqPbMADZVUkgX4Ekr85zWrjsRX0qVarqeKs7FTbh3b2kJSGO25VxC1KLt21M1M1N3FnSzaEeBGlj1nnB7CZuUktgbFJsSJf8AZ2zVUDSShTcFsNllm2RRZeMnRhl6T6tECNpZZEbcBy3GhHAjiNOUl5r4uhmFpA45tfCu7m9z4nWWLcnG08ICHpPnqMAagINhyFjawv5yzvsFSb2mntTZeUXXQjUHxElC3RK/uvicTVLvWIyaKqdmUNxY5weYIPylgkJIifCYFd3z2t2NLs1Pfqgj8KfaPrwHr0nMsQ+tuQln37w9Zaz1SpNM2CuNQoAGjfd1v4ayoocxAGpOgA4kngBLviVrXHGp8+XnOde9809UePH++6c3Q2N9JrjMPq6dmfx+6nqfkDOs5hK7u5hFwtAJpnPeqHq55eQFh6SQbFzg5Npy338R4WnDxxhx6nzPlIl5xnen/wC9X/xP0E6g+KM5hvVQcYqo+VmVyGBCk8hcac7gzZw46bTtr58zekRH1auEP1ifjT+4ToO/bX7E9DUH9soOysDWqVU+rdVDKSzC2gNzYdZfdq4Z6yju3INxc2sTMuXaJtGmvg0tWtomPOmpsc8fKSRaQ+GwmLTRaKHxNSw+FpI0MBim97sU/wCtj+k4LeVpXwzZpVTWFN8rm1jx5HyMulDY7cXqX8FUKPnczeXZyc1B8wDMWSATGIQLMp05ETLh2ZzYJUt94oVH/lYmWKjhFX3VA8gB+UzCnGjbGtIEWMjsXuxQqHMwe/UVHB+Rkwqz3AhsNu1QTgHP46tRvkWtJClglXRQB5C02YkJYxTE9ZBPUQPOWfbT7KV7Q95WoL9HpZlquAxqDTLTJI7hvfNcW8oF1icTwm8+Np+7XqHwez/3AzYxm+eNqoULhQdCUXKxHTNy9LSdCW37xfb4sUla6UQFty7Q6sfO2Uehm7sbd0EA2lf3ZwJLAmdU2bRyqIQw7P2cEHCSQE+xISREQEREBIvG4JyWKuWJ4I5AQDwst7iSZkPjKgSoHZqlgQcgIC6Dpa518YES23jhWyt30tpTuAwJOlr+otLBsfGvWQtUpNRYMRkY3JAtZpEV9r0Uuy08+cliGt3SOmh48ZJ4fb+HdggqrmNrKdLk8hfQnwkiTnlhPqsDw1n2QI3GYJn4ORILDblUkftBfNx0NgD4AaCW+fLTZGW0doarYa2ncwiaWywvCZhg5IWi0j3JT7cND6HH0ITftFo65PbhojBjpMgwwm1afbR1ynohrilPQpzNEx2npYwk+hZ7iNp085Z9tPsSEkRPhMD7PNWoFBZjYKCSegAuTOUYvf8AxPbVGpFezJsiOg7qg6HQ3zHncnjJLD+0pjcVcOCCLDK/E25gjgf93gKO/wC1PFVFcirhjUIV1FiidVt7w/PlJ7fSjUxGEFTCVWsO/amxHaoRrqONuNvOc/p4HtmZwgQMSQi3yrfkLzrG7qAYakAAoCAWHC/P53kjkVLeHGinkFepl053YW5B/et4XimtbEuGrO1RgMoLG5AuTb5mdH3g3coHvqoRy32eDX43HAHneYdmbACm9oQhsHuzdeE9/wDpXXhL7h6AUWmTIOkbSr2x9iinylhRbCfQJ9kBERAREQEREAZC7ZoFhpJqY6lIGBzrEYN7mQ20dnMeU6s2z1PKa9fZKnlJ2hV/ZhSqoKqsrdibFSfdDjRgvpb4S+Srmq2FcWJNMmzJfQAnio5GTeB2pSrNUWm2Y0mysLEWPh1Gh18JCW7ERAREQEREBERARObbd9odZatSnRpooRmTM92Y5Ta9gQBw8ZHUvaHjAbkUmHTIRf1DQOtROdUfacbDPhu9zK1LC3UAr8pN0faBg2ZFzOuYasyEKh6Of1Fx4wLVE806gYAqQQRcEG4I6gz1ATxWBymxsbGxtextxtznuQG+W2Rh6DBXy1mA7MczZ0DEX6BoHN9lbHNTz534+slW3YI5SY3WOclm4sSx8ybmXMYdeklCpbG2RlGomLaG0quFa9M3W9yh90/t5iXQUAJC7a2V2gMD22NGKwgrUr3HeyniGXRlPjx+U2Nj18yiUMYarh3PZu6BuIViAbdbS3buP3RAsUQIkJIiICIiAiIgIiICIiAnwz7ECD25gs6mUCpsnELVJw2fOoJuhsQD3fXj851iol5DbSwVrlTYkEXGmh4iSJGlUFKknauBZVUs7AXawGpPMmV7au/2GpZlp5qzqSLKCFuOJznl4i8pO3sKxNiWIB0BJIv4CYNk4Wrh6oqC6Ml9CtyQRYqVOnA840OqbtbSqYigtWrT7JmJstzqt9DrrrJQGc/342r2uHo5GqU2cZmpj3St/tkcwy6fpKrsnb+Kwt+ze4Zg7BxmzHhqTqLi3DoIHa7xOPYPeApjRiQKihzetTBzAgixC3IuOYB4TrOz8YtamlRPddQwvx15HxkDYiJ8Jtxgc83x3aH0gVUGlXVh0ccfjx+M1Ke6xI4Sx4veOhXLUu+j03NiQtiUJFr3Ohk9gMrKJKHNq+7BHKR1fd9hynYWwynlNers1TyjY5psbeDEYFDTVVene4V792/EKQdAZasB7RMM4Hah6TW1uuZb+BXX5Ce9r7vhr2Ep+P3cIPCBP7ze0FVGTB99jxqkHKvgqkd4/LzlIV6uIqZ6rM7Hmxv6DoPATdw+wGJ4S3bE3dtYkQN3dfBFQJbFmvhMMEE2ZCSfGW8+xAisdswNynrAYLJJOIAREQEREBERAREQEREBERAREQE1sVSzCfYgQNXYozZtMw4HmPLpPNXZQ1OhJ1JPEk8zESRBY3ZLMQLrYCwGuguT06k/GZ6W7QI4j5/tEQMNTdgdV+f7Tzs+viME3cZXp86Ts1vNDbuH5eERAm8bveVCGnRDFlzHNUygHMVIFkN/dOukrO9O1MRjCUUrToady5u9tbucvXkNPOIgaOx9iupGq/E/tOk7FpkKLxECWiIkDyy3mvVwSnlPkQMSbNUcpuU6QHCIgZIiICIiAiIgIiICIiAiIgIi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1506" name="Picture 2" descr="http://akademikplatform.net/wp-content/uploads/2013/12/Ulusal-inovasyon-sistemimiz-varmi.png"/>
          <p:cNvPicPr>
            <a:picLocks noChangeAspect="1" noChangeArrowheads="1"/>
          </p:cNvPicPr>
          <p:nvPr/>
        </p:nvPicPr>
        <p:blipFill>
          <a:blip r:embed="rId2" cstate="print"/>
          <a:srcRect/>
          <a:stretch>
            <a:fillRect/>
          </a:stretch>
        </p:blipFill>
        <p:spPr bwMode="auto">
          <a:xfrm>
            <a:off x="3059832" y="1556792"/>
            <a:ext cx="5715000" cy="3114676"/>
          </a:xfrm>
          <a:prstGeom prst="rect">
            <a:avLst/>
          </a:prstGeom>
          <a:noFill/>
        </p:spPr>
      </p:pic>
    </p:spTree>
    <p:extLst>
      <p:ext uri="{BB962C8B-B14F-4D97-AF65-F5344CB8AC3E}">
        <p14:creationId xmlns:p14="http://schemas.microsoft.com/office/powerpoint/2010/main" val="4242464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i="1" dirty="0"/>
              <a:t> 5. Kategori</a:t>
            </a:r>
            <a:br>
              <a:rPr lang="tr-TR" sz="2400" i="1" dirty="0"/>
            </a:br>
            <a:r>
              <a:rPr lang="tr-TR" sz="2300" i="1" dirty="0"/>
              <a:t>Olumlu Tutum ve Davranışların Geliştirilmesi</a:t>
            </a:r>
            <a:endParaRPr lang="tr-TR" sz="2300" dirty="0"/>
          </a:p>
        </p:txBody>
      </p:sp>
      <p:sp>
        <p:nvSpPr>
          <p:cNvPr id="3" name="2 İçerik Yer Tutucusu"/>
          <p:cNvSpPr>
            <a:spLocks noGrp="1"/>
          </p:cNvSpPr>
          <p:nvPr>
            <p:ph idx="1"/>
          </p:nvPr>
        </p:nvSpPr>
        <p:spPr/>
        <p:txBody>
          <a:bodyPr/>
          <a:lstStyle/>
          <a:p>
            <a:pPr>
              <a:lnSpc>
                <a:spcPct val="100000"/>
              </a:lnSpc>
              <a:buNone/>
            </a:pPr>
            <a:r>
              <a:rPr lang="tr-TR" dirty="0"/>
              <a:t>	5.1. Milli, manevi, kültürel değerlerin korunması ve geliştirilmesi</a:t>
            </a:r>
          </a:p>
          <a:p>
            <a:pPr>
              <a:lnSpc>
                <a:spcPct val="100000"/>
              </a:lnSpc>
              <a:buNone/>
            </a:pPr>
            <a:r>
              <a:rPr lang="tr-TR" dirty="0"/>
              <a:t>	5.2. Sağlıklı beslenme ve yaşam</a:t>
            </a:r>
          </a:p>
          <a:p>
            <a:pPr>
              <a:lnSpc>
                <a:spcPct val="100000"/>
              </a:lnSpc>
              <a:buNone/>
            </a:pPr>
            <a:r>
              <a:rPr lang="tr-TR" dirty="0"/>
              <a:t>	5.3. Zararlı alışkanlıkların önlenmesi</a:t>
            </a:r>
          </a:p>
          <a:p>
            <a:pPr>
              <a:lnSpc>
                <a:spcPct val="100000"/>
              </a:lnSpc>
              <a:buNone/>
            </a:pPr>
            <a:r>
              <a:rPr lang="tr-TR" dirty="0"/>
              <a:t>	5.4. Spor faaliyetleri</a:t>
            </a:r>
          </a:p>
          <a:p>
            <a:pPr>
              <a:lnSpc>
                <a:spcPct val="100000"/>
              </a:lnSpc>
              <a:buNone/>
            </a:pPr>
            <a:r>
              <a:rPr lang="tr-TR" dirty="0"/>
              <a:t>	5.5. Rehberlik faaliyetleri</a:t>
            </a:r>
          </a:p>
          <a:p>
            <a:pPr>
              <a:lnSpc>
                <a:spcPct val="100000"/>
              </a:lnSpc>
              <a:buNone/>
            </a:pPr>
            <a:r>
              <a:rPr lang="tr-TR" dirty="0"/>
              <a:t>	5.6. Kurum kültürünün geliştirilmesi</a:t>
            </a:r>
          </a:p>
          <a:p>
            <a:pPr>
              <a:lnSpc>
                <a:spcPct val="100000"/>
              </a:lnSpc>
              <a:buNone/>
            </a:pPr>
            <a:r>
              <a:rPr lang="tr-TR" dirty="0"/>
              <a:t>	5.7. Toplumsal kuralların içselleştirilmesi</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dirty="0"/>
              <a:t>OYUNLARLA ADIM ADIM HAYATA</a:t>
            </a:r>
            <a:br>
              <a:rPr lang="tr-TR" sz="2400" dirty="0"/>
            </a:br>
            <a:r>
              <a:rPr lang="tr-TR" sz="2400" dirty="0"/>
              <a:t>Tokat Erbaa Özel Eğitim Uygulama Merkezi</a:t>
            </a:r>
          </a:p>
        </p:txBody>
      </p:sp>
      <p:sp>
        <p:nvSpPr>
          <p:cNvPr id="3" name="2 İçerik Yer Tutucusu"/>
          <p:cNvSpPr>
            <a:spLocks noGrp="1"/>
          </p:cNvSpPr>
          <p:nvPr>
            <p:ph idx="1"/>
          </p:nvPr>
        </p:nvSpPr>
        <p:spPr/>
        <p:txBody>
          <a:bodyPr/>
          <a:lstStyle/>
          <a:p>
            <a:pPr>
              <a:buNone/>
            </a:pPr>
            <a:r>
              <a:rPr lang="tr-TR" dirty="0"/>
              <a:t>	</a:t>
            </a:r>
            <a:r>
              <a:rPr lang="tr-TR" sz="1600" dirty="0"/>
              <a:t>Zihinsel engelli bireylerde, özel durumlarına bağlı davranış problemleri sık görülmektedir. Tükürme, arkadaşına vurma, ısırma, küfretme, saldırma vb. bu davranış problemlerine örnektir. Zihinsel engelli bireylerde görülen problem davranış çabuk yayılma etkisi göstermekte ve bir anda birçok öğrenci aynı problem davranışı sergilemektedir. Yaptığımız toplantılarla Okulumuz öğrencilerinin davranış problemlerini alışılmış yöntemlerin dışında,’’ Fasulye büyüdü, yağ satarım bal satarım, mendil kapmaca, istop, tilki tilki saatin kaç’’ gibi oyunlarla minimize etmeyi kararlaştırdık. Çalışma sonrasında okula, öğrencilere ve diğer paydaşlara yönelik aldığımız olumlu birçok sonuçtan bazılarını şöyle sıralaya biliriz. Öğrenciler birbirlerine zarar verme, birbirlerinden zarar görme durumundan kurtuldular. Sınıf içerisindeki davranış problemleri azalarak akademik becerileri öğrenme düzeyleri arttı. Olumsuz davranışların yerine kurallı oyun oynama, okul kurallarına uyma, oyunlarda dostça oynama becerileri gelişti. Velilerimizin sosyal hayata çocuklarıyla katılımı arttı. Öğrencilerimizin olumsuz davranışlarının oranı %80’den %15’e düşmüştür.</a:t>
            </a:r>
          </a:p>
          <a:p>
            <a:endParaRPr lang="tr-TR" dirty="0"/>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000" dirty="0"/>
              <a:t>‘’DEĞERLER BAHÇESİ ‘’ PROJESİ</a:t>
            </a:r>
            <a:br>
              <a:rPr lang="tr-TR" sz="2000" dirty="0"/>
            </a:br>
            <a:r>
              <a:rPr lang="tr-TR" sz="2000" dirty="0"/>
              <a:t>BİNGÖL ATATÜRK ANADOLU LİSESİ </a:t>
            </a:r>
          </a:p>
        </p:txBody>
      </p:sp>
      <p:sp>
        <p:nvSpPr>
          <p:cNvPr id="3" name="2 İçerik Yer Tutucusu"/>
          <p:cNvSpPr>
            <a:spLocks noGrp="1"/>
          </p:cNvSpPr>
          <p:nvPr>
            <p:ph idx="1"/>
          </p:nvPr>
        </p:nvSpPr>
        <p:spPr/>
        <p:txBody>
          <a:bodyPr/>
          <a:lstStyle/>
          <a:p>
            <a:pPr>
              <a:buNone/>
            </a:pPr>
            <a:r>
              <a:rPr lang="tr-TR" sz="1600" dirty="0"/>
              <a:t>	</a:t>
            </a:r>
            <a:r>
              <a:rPr lang="tr-TR" sz="2000" dirty="0"/>
              <a:t>Bu çalışma  Orhun Kitabelerinden esinlenerek hazırlanmıştır.  Bu çalışmanın amacı okulumuz ortamında değerler eğitimi konusunda bir farkındalık yaratmaktır. Bu amaçla öğretmen ,öğrenci , veliler ile </a:t>
            </a:r>
            <a:r>
              <a:rPr lang="tr-TR" sz="2000" dirty="0" err="1"/>
              <a:t>yüzyüze</a:t>
            </a:r>
            <a:r>
              <a:rPr lang="tr-TR" sz="2000" dirty="0"/>
              <a:t> ve anket yöntemiyle görüş alış verişinde bulunulmuş, okulda kazandırılmaya çalışılan temel değerler belirlenmiştir. Proje sahası belirlenmiş ,belirlenmiş olan 17değer dört cephede din inanç ,fikir ve ahlak boyutunu kapsayacak şekilde işlenmiştir. Söz konusu değer kavramlarına vurgular yapılmıştır. </a:t>
            </a:r>
            <a:r>
              <a:rPr lang="tr-TR" sz="2000" b="1" dirty="0">
                <a:solidFill>
                  <a:srgbClr val="0070C0"/>
                </a:solidFill>
              </a:rPr>
              <a:t>Çalışma sonunda değerlerin yaşadığı eğitim ortamının ,değerleri görme ve yaşama fırsatı veren öğretim yöntemlerinin hedef kitlemiz ile bağımızı güçlendirdiği ,disiplin olaylarında bir azalma olduğu ve memnuniyet oranlarının </a:t>
            </a:r>
            <a:r>
              <a:rPr lang="tr-TR" sz="2000" dirty="0"/>
              <a:t>arttığı görülmüştür.</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i="1" dirty="0"/>
              <a:t> GENELGE 2016/6</a:t>
            </a:r>
            <a:endParaRPr lang="tr-TR" sz="2300" dirty="0"/>
          </a:p>
        </p:txBody>
      </p:sp>
      <p:sp>
        <p:nvSpPr>
          <p:cNvPr id="3" name="2 İçerik Yer Tutucusu"/>
          <p:cNvSpPr>
            <a:spLocks noGrp="1"/>
          </p:cNvSpPr>
          <p:nvPr>
            <p:ph idx="1"/>
          </p:nvPr>
        </p:nvSpPr>
        <p:spPr/>
        <p:txBody>
          <a:bodyPr/>
          <a:lstStyle/>
          <a:p>
            <a:pPr>
              <a:buNone/>
            </a:pPr>
            <a:r>
              <a:rPr lang="tr-TR" sz="2200" dirty="0"/>
              <a:t>	Eğitim ve Öğretimde Yenilikçilik Ödülleri’ne,  Milli Eğitim Bakanlığına bağlı </a:t>
            </a:r>
            <a:r>
              <a:rPr lang="tr-TR" sz="2200" b="1" dirty="0">
                <a:solidFill>
                  <a:srgbClr val="0070C0"/>
                </a:solidFill>
              </a:rPr>
              <a:t>her kurum, öğretmen, yönetici ile lise ve üstü kademelerde </a:t>
            </a:r>
            <a:r>
              <a:rPr lang="tr-TR" sz="2200" dirty="0"/>
              <a:t>öğrenim gören </a:t>
            </a:r>
            <a:r>
              <a:rPr lang="tr-TR" sz="2200" b="1" dirty="0">
                <a:solidFill>
                  <a:srgbClr val="0070C0"/>
                </a:solidFill>
              </a:rPr>
              <a:t>öğrenciler</a:t>
            </a:r>
            <a:r>
              <a:rPr lang="tr-TR" sz="2200" dirty="0"/>
              <a:t>  başvuru yapabileceklerdir. </a:t>
            </a:r>
          </a:p>
          <a:p>
            <a:pPr>
              <a:buNone/>
            </a:pPr>
            <a:r>
              <a:rPr lang="tr-TR" sz="2200" dirty="0"/>
              <a:t>	</a:t>
            </a:r>
            <a:r>
              <a:rPr lang="tr-TR" sz="2200" b="1" dirty="0">
                <a:solidFill>
                  <a:srgbClr val="FF0000"/>
                </a:solidFill>
              </a:rPr>
              <a:t>2014-2015 ve 2015-2016  </a:t>
            </a:r>
            <a:r>
              <a:rPr lang="tr-TR" sz="2200" dirty="0"/>
              <a:t>eğitim ve öğretim yıllarında belirtilen kategorilerde </a:t>
            </a:r>
            <a:r>
              <a:rPr lang="tr-TR" sz="2200" b="1" dirty="0">
                <a:solidFill>
                  <a:srgbClr val="0070C0"/>
                </a:solidFill>
              </a:rPr>
              <a:t>gerçekleştirilen çalışmalar  </a:t>
            </a:r>
            <a:r>
              <a:rPr lang="tr-TR" sz="2200" dirty="0"/>
              <a:t>değerlendirilecektir. </a:t>
            </a:r>
          </a:p>
          <a:p>
            <a:pPr>
              <a:buNone/>
            </a:pPr>
            <a:r>
              <a:rPr lang="tr-TR" sz="2200" dirty="0"/>
              <a:t>	Eğitim ve Öğretimde Yenilikçilik Ödülleri başvuruları; bireysel veya kurumsal olarak </a:t>
            </a:r>
            <a:r>
              <a:rPr lang="tr-TR" sz="2200" b="1" dirty="0">
                <a:solidFill>
                  <a:srgbClr val="0070C0"/>
                </a:solidFill>
              </a:rPr>
              <a:t>http://eoyo.meb.gov.tr/Login.aspx </a:t>
            </a:r>
            <a:r>
              <a:rPr lang="tr-TR" sz="2200" dirty="0"/>
              <a:t>adresi üzerinden elektronik ortamda aşağıdaki kurallar çerçevesinde  yapılacaktır. </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i="1" dirty="0"/>
              <a:t> GENELGE 2016/6</a:t>
            </a:r>
            <a:endParaRPr lang="tr-TR" sz="2300" dirty="0"/>
          </a:p>
        </p:txBody>
      </p:sp>
      <p:sp>
        <p:nvSpPr>
          <p:cNvPr id="3" name="2 İçerik Yer Tutucusu"/>
          <p:cNvSpPr>
            <a:spLocks noGrp="1"/>
          </p:cNvSpPr>
          <p:nvPr>
            <p:ph idx="1"/>
          </p:nvPr>
        </p:nvSpPr>
        <p:spPr>
          <a:xfrm>
            <a:off x="323528" y="980728"/>
            <a:ext cx="8568952" cy="5740747"/>
          </a:xfrm>
        </p:spPr>
        <p:txBody>
          <a:bodyPr/>
          <a:lstStyle/>
          <a:p>
            <a:pPr marL="457200" indent="-457200">
              <a:buFont typeface="+mj-lt"/>
              <a:buAutoNum type="alphaLcPeriod"/>
            </a:pPr>
            <a:r>
              <a:rPr lang="tr-TR" sz="2200" dirty="0"/>
              <a:t>Rapor metni, Ek-1'deki formata uygun, açık ve anlaşılır bir Türkçe ile en fazla 8 sayfa ve 3 MB boyutunda olacaktır. (</a:t>
            </a:r>
            <a:r>
              <a:rPr lang="tr-TR" sz="2200" dirty="0" err="1"/>
              <a:t>Times</a:t>
            </a:r>
            <a:r>
              <a:rPr lang="tr-TR" sz="2200" dirty="0"/>
              <a:t> New Roman, 11 punto, 1,15 satır aralığı)</a:t>
            </a:r>
          </a:p>
          <a:p>
            <a:pPr marL="457200" indent="-457200">
              <a:buFont typeface="+mj-lt"/>
              <a:buAutoNum type="alphaLcPeriod"/>
            </a:pPr>
            <a:r>
              <a:rPr lang="tr-TR" sz="2200" dirty="0"/>
              <a:t>Çalışma; özgün, etik değerlere uygun, alıntılardan ve birbirini tekrarlayan projelerden uzak </a:t>
            </a:r>
            <a:r>
              <a:rPr lang="tr-TR" sz="2200" b="1" dirty="0">
                <a:solidFill>
                  <a:srgbClr val="0070C0"/>
                </a:solidFill>
              </a:rPr>
              <a:t>yenilikçi düşünmeyi destekler </a:t>
            </a:r>
            <a:r>
              <a:rPr lang="tr-TR" sz="2200" dirty="0"/>
              <a:t>şekilde olacaktır.</a:t>
            </a:r>
          </a:p>
          <a:p>
            <a:pPr marL="457200" indent="-457200">
              <a:buFont typeface="+mj-lt"/>
              <a:buAutoNum type="alphaLcPeriod"/>
            </a:pPr>
            <a:r>
              <a:rPr lang="tr-TR" sz="2200" dirty="0"/>
              <a:t>Kurumsal başvuru çalışma ekibi </a:t>
            </a:r>
            <a:r>
              <a:rPr lang="tr-TR" sz="2200" b="1" dirty="0">
                <a:solidFill>
                  <a:srgbClr val="0070C0"/>
                </a:solidFill>
              </a:rPr>
              <a:t>en fazla 5 kişiden </a:t>
            </a:r>
            <a:r>
              <a:rPr lang="tr-TR" sz="2200" dirty="0"/>
              <a:t>oluşacaktır.</a:t>
            </a:r>
          </a:p>
          <a:p>
            <a:pPr marL="457200" indent="-457200">
              <a:buFont typeface="+mj-lt"/>
              <a:buAutoNum type="alphaLcPeriod"/>
            </a:pPr>
            <a:r>
              <a:rPr lang="tr-TR" sz="2200" dirty="0"/>
              <a:t> Kurumsal başvurularda </a:t>
            </a:r>
            <a:r>
              <a:rPr lang="tr-TR" sz="2200" b="1" dirty="0">
                <a:solidFill>
                  <a:srgbClr val="FF0000"/>
                </a:solidFill>
              </a:rPr>
              <a:t>ekip üyelerinden bazıları</a:t>
            </a:r>
            <a:r>
              <a:rPr lang="tr-TR" sz="2200" dirty="0"/>
              <a:t>, </a:t>
            </a:r>
            <a:r>
              <a:rPr lang="tr-TR" sz="2200" b="1" dirty="0">
                <a:solidFill>
                  <a:srgbClr val="0070C0"/>
                </a:solidFill>
              </a:rPr>
              <a:t>kurum personeli veya öğrenci olmayabilir</a:t>
            </a:r>
            <a:r>
              <a:rPr lang="tr-TR" sz="2200" dirty="0"/>
              <a:t>. </a:t>
            </a:r>
            <a:r>
              <a:rPr lang="tr-TR" sz="2200" b="1" dirty="0">
                <a:solidFill>
                  <a:srgbClr val="FF0000"/>
                </a:solidFill>
              </a:rPr>
              <a:t>Bir kurum, </a:t>
            </a:r>
            <a:r>
              <a:rPr lang="tr-TR" sz="2200" dirty="0"/>
              <a:t>her kategoriden </a:t>
            </a:r>
            <a:r>
              <a:rPr lang="tr-TR" sz="2200" b="1" dirty="0">
                <a:solidFill>
                  <a:srgbClr val="0070C0"/>
                </a:solidFill>
              </a:rPr>
              <a:t>yalnız bir başvuru</a:t>
            </a:r>
            <a:r>
              <a:rPr lang="tr-TR" sz="2200" dirty="0"/>
              <a:t> yapabilecektir.</a:t>
            </a:r>
          </a:p>
          <a:p>
            <a:pPr>
              <a:buNone/>
            </a:pPr>
            <a:endParaRPr lang="tr-TR" sz="2200" dirty="0"/>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i="1" dirty="0"/>
              <a:t> GENELGE 2016/6</a:t>
            </a:r>
            <a:endParaRPr lang="tr-TR" sz="2300" dirty="0"/>
          </a:p>
        </p:txBody>
      </p:sp>
      <p:sp>
        <p:nvSpPr>
          <p:cNvPr id="3" name="2 İçerik Yer Tutucusu"/>
          <p:cNvSpPr>
            <a:spLocks noGrp="1"/>
          </p:cNvSpPr>
          <p:nvPr>
            <p:ph idx="1"/>
          </p:nvPr>
        </p:nvSpPr>
        <p:spPr/>
        <p:txBody>
          <a:bodyPr/>
          <a:lstStyle/>
          <a:p>
            <a:pPr marL="457200" indent="-457200">
              <a:buFont typeface="+mj-lt"/>
              <a:buAutoNum type="alphaLcParenR" startAt="5"/>
            </a:pPr>
            <a:r>
              <a:rPr lang="tr-TR" sz="2200" b="1" dirty="0">
                <a:solidFill>
                  <a:srgbClr val="FF0000"/>
                </a:solidFill>
              </a:rPr>
              <a:t>Bir kişi</a:t>
            </a:r>
            <a:r>
              <a:rPr lang="tr-TR" sz="2200" dirty="0"/>
              <a:t>, her kategoriden  </a:t>
            </a:r>
            <a:r>
              <a:rPr lang="tr-TR" sz="2200" b="1" dirty="0">
                <a:solidFill>
                  <a:srgbClr val="0070C0"/>
                </a:solidFill>
              </a:rPr>
              <a:t>yalnız bir başvuru </a:t>
            </a:r>
            <a:r>
              <a:rPr lang="tr-TR" sz="2200" dirty="0"/>
              <a:t>yapabilecektir.</a:t>
            </a:r>
          </a:p>
          <a:p>
            <a:pPr marL="457200" indent="-457200">
              <a:buFont typeface="+mj-lt"/>
              <a:buAutoNum type="alphaLcParenR" startAt="5"/>
            </a:pPr>
            <a:r>
              <a:rPr lang="tr-TR" sz="2200" dirty="0"/>
              <a:t>Kurumsal başvuruda </a:t>
            </a:r>
            <a:r>
              <a:rPr lang="tr-TR" sz="2200" b="1" dirty="0">
                <a:solidFill>
                  <a:srgbClr val="FF0000"/>
                </a:solidFill>
              </a:rPr>
              <a:t>bir kişi </a:t>
            </a:r>
            <a:r>
              <a:rPr lang="tr-TR" sz="2200" dirty="0"/>
              <a:t>ekip üyesi olarak </a:t>
            </a:r>
            <a:r>
              <a:rPr lang="tr-TR" sz="2200" b="1" dirty="0">
                <a:solidFill>
                  <a:srgbClr val="0070C0"/>
                </a:solidFill>
              </a:rPr>
              <a:t>yalnız bir çalışmada görev alabilecektir.</a:t>
            </a:r>
          </a:p>
          <a:p>
            <a:pPr marL="457200" indent="-457200">
              <a:buFont typeface="+mj-lt"/>
              <a:buAutoNum type="alphaLcParenR" startAt="5"/>
            </a:pPr>
            <a:r>
              <a:rPr lang="tr-TR" sz="2200" dirty="0"/>
              <a:t>Kurumsal başvurularda </a:t>
            </a:r>
            <a:r>
              <a:rPr lang="tr-TR" sz="2200" b="1" dirty="0">
                <a:solidFill>
                  <a:srgbClr val="00B050"/>
                </a:solidFill>
              </a:rPr>
              <a:t>il/ilçe milli eğitim müdürleri</a:t>
            </a:r>
            <a:r>
              <a:rPr lang="tr-TR" sz="2200" dirty="0"/>
              <a:t>  ekip üyesi olarak belirtilmeyecektir. </a:t>
            </a:r>
          </a:p>
          <a:p>
            <a:pPr marL="457200" indent="-457200">
              <a:buFont typeface="+mj-lt"/>
              <a:buAutoNum type="alphaLcParenR" startAt="5"/>
            </a:pPr>
            <a:r>
              <a:rPr lang="tr-TR" sz="2200" b="1" dirty="0">
                <a:solidFill>
                  <a:srgbClr val="C00000"/>
                </a:solidFill>
              </a:rPr>
              <a:t>Sonuçları alınmamış </a:t>
            </a:r>
            <a:r>
              <a:rPr lang="tr-TR" sz="2200" dirty="0"/>
              <a:t>projeler değerlendirilmeyecektir.</a:t>
            </a:r>
          </a:p>
          <a:p>
            <a:pPr marL="457200" indent="-457200">
              <a:buFont typeface="+mj-lt"/>
              <a:buAutoNum type="alphaLcParenR" startAt="5"/>
            </a:pPr>
            <a:r>
              <a:rPr lang="tr-TR" sz="2200" dirty="0">
                <a:solidFill>
                  <a:srgbClr val="FF0000"/>
                </a:solidFill>
              </a:rPr>
              <a:t>Bireysel başvuruda</a:t>
            </a:r>
            <a:r>
              <a:rPr lang="tr-TR" sz="2200" dirty="0"/>
              <a:t>, çalışma ekibi oluşturulmayacaktır.</a:t>
            </a:r>
          </a:p>
          <a:p>
            <a:pPr marL="457200" indent="-457200">
              <a:buNone/>
            </a:pPr>
            <a:r>
              <a:rPr lang="tr-TR" sz="2200" dirty="0"/>
              <a:t>	</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i="1" dirty="0"/>
              <a:t> GENELGE 2016/6</a:t>
            </a:r>
            <a:endParaRPr lang="tr-TR" sz="2300" dirty="0"/>
          </a:p>
        </p:txBody>
      </p:sp>
      <p:sp>
        <p:nvSpPr>
          <p:cNvPr id="3" name="2 İçerik Yer Tutucusu"/>
          <p:cNvSpPr>
            <a:spLocks noGrp="1"/>
          </p:cNvSpPr>
          <p:nvPr>
            <p:ph idx="1"/>
          </p:nvPr>
        </p:nvSpPr>
        <p:spPr/>
        <p:txBody>
          <a:bodyPr/>
          <a:lstStyle/>
          <a:p>
            <a:pPr marL="457200" indent="-457200">
              <a:buFont typeface="+mj-lt"/>
              <a:buAutoNum type="alphaLcParenR" startAt="10"/>
            </a:pPr>
            <a:r>
              <a:rPr lang="tr-TR" sz="2200" dirty="0"/>
              <a:t>Başvuru sürecinde; çalışma ile ilgili tanıtım sunusu; çalışmanın hedef kitlesini ve  fayda/önemini ön plana çıkaran görüntülerin yer aldığı 3 </a:t>
            </a:r>
            <a:r>
              <a:rPr lang="tr-TR" sz="2200" dirty="0" err="1"/>
              <a:t>dk</a:t>
            </a:r>
            <a:r>
              <a:rPr lang="tr-TR" sz="2200" dirty="0"/>
              <a:t> ile sınırlı HD çözünürlük kalitesinde video hazırlanacak ve istenildiğinde  Bakanlığa gönderilecektir.</a:t>
            </a:r>
          </a:p>
          <a:p>
            <a:pPr marL="457200" indent="-457200">
              <a:buFont typeface="+mj-lt"/>
              <a:buAutoNum type="alphaLcParenR" startAt="10"/>
            </a:pPr>
            <a:r>
              <a:rPr lang="tr-TR" sz="2200" dirty="0"/>
              <a:t>Rapor metninde ve raporda geçen görsellerde </a:t>
            </a:r>
            <a:r>
              <a:rPr lang="tr-TR" sz="2200" b="1" dirty="0">
                <a:solidFill>
                  <a:srgbClr val="0070C0"/>
                </a:solidFill>
              </a:rPr>
              <a:t>kesinlikle il, ilçe, kurum, vali, kaymakam, müdür vb. kişi ya da kurumların isimleri belirtilmeyecektir.</a:t>
            </a:r>
            <a:r>
              <a:rPr lang="tr-TR" sz="2200" dirty="0"/>
              <a:t> Aksi takdirde proje değerlendirme dışı bırakılacaktır.</a:t>
            </a:r>
          </a:p>
          <a:p>
            <a:pPr>
              <a:buNone/>
            </a:pPr>
            <a:endParaRPr lang="tr-TR" sz="2200" dirty="0"/>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i="1" dirty="0"/>
              <a:t> GENELGE 2016/6</a:t>
            </a:r>
            <a:endParaRPr lang="tr-TR" sz="2300" dirty="0"/>
          </a:p>
        </p:txBody>
      </p:sp>
      <p:sp>
        <p:nvSpPr>
          <p:cNvPr id="3" name="2 İçerik Yer Tutucusu"/>
          <p:cNvSpPr>
            <a:spLocks noGrp="1"/>
          </p:cNvSpPr>
          <p:nvPr>
            <p:ph idx="1"/>
          </p:nvPr>
        </p:nvSpPr>
        <p:spPr/>
        <p:txBody>
          <a:bodyPr/>
          <a:lstStyle/>
          <a:p>
            <a:pPr>
              <a:buNone/>
            </a:pPr>
            <a:r>
              <a:rPr lang="tr-TR" sz="2200" b="1" dirty="0"/>
              <a:t>Diğer hususlar;</a:t>
            </a:r>
          </a:p>
          <a:p>
            <a:pPr marL="457200" indent="-457200">
              <a:buFont typeface="+mj-lt"/>
              <a:buAutoNum type="arabicPeriod"/>
            </a:pPr>
            <a:r>
              <a:rPr lang="tr-TR" sz="2200" dirty="0"/>
              <a:t>Başvuruda belirtilen kategoriye uymayan çalışmalar değerlendirmeye alınmayacaktır.</a:t>
            </a:r>
          </a:p>
          <a:p>
            <a:pPr marL="457200" indent="-457200">
              <a:buFont typeface="+mj-lt"/>
              <a:buAutoNum type="arabicPeriod"/>
            </a:pPr>
            <a:r>
              <a:rPr lang="tr-TR" sz="2200" dirty="0"/>
              <a:t>Başkasına ait olduğu tespit edilen çalışmaların başvuru sahibi/ekip üyeleri bundan sonraki  yenilikçilik ödüllerine bireysel/kurumsal başvuru yapamayacaktır.</a:t>
            </a:r>
          </a:p>
          <a:p>
            <a:pPr marL="457200" indent="-457200">
              <a:buFont typeface="+mj-lt"/>
              <a:buAutoNum type="arabicPeriod"/>
            </a:pPr>
            <a:r>
              <a:rPr lang="tr-TR" sz="2200" dirty="0"/>
              <a:t>Başvuru yapılmış çalışmanın daha önce herhangi bir yarışmada ödül almamış olması gerekmektedir. </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i="1" dirty="0"/>
              <a:t> GENELGE 2016/6</a:t>
            </a:r>
            <a:endParaRPr lang="tr-TR" sz="2300" dirty="0"/>
          </a:p>
        </p:txBody>
      </p:sp>
      <p:sp>
        <p:nvSpPr>
          <p:cNvPr id="3" name="2 İçerik Yer Tutucusu"/>
          <p:cNvSpPr>
            <a:spLocks noGrp="1"/>
          </p:cNvSpPr>
          <p:nvPr>
            <p:ph idx="1"/>
          </p:nvPr>
        </p:nvSpPr>
        <p:spPr>
          <a:xfrm>
            <a:off x="323528" y="980728"/>
            <a:ext cx="8568952" cy="5740747"/>
          </a:xfrm>
        </p:spPr>
        <p:txBody>
          <a:bodyPr/>
          <a:lstStyle/>
          <a:p>
            <a:pPr marL="457200" indent="-457200">
              <a:buFont typeface="+mj-lt"/>
              <a:buAutoNum type="arabicPeriod" startAt="4"/>
            </a:pPr>
            <a:r>
              <a:rPr lang="tr-TR" sz="2200" dirty="0"/>
              <a:t>Çalışmanın daha önce herhangi bir yarışmada ödül aldığının veya başvuru yapan kişiye ait olmadığının tespiti halinde; bu süreçte elde ettikleri ödül, belge ve her türlü kazanımları geri alınır ve ilgililer hakkında Kamu Görevlileri Etik Davranış İlkeleri ile Başvuru Usul ve Esasları Hakkında Yönetmelik ile ilgili  disiplin mevzuatı gereğince işlem yapılır.</a:t>
            </a:r>
          </a:p>
          <a:p>
            <a:pPr marL="457200" indent="-457200">
              <a:buFont typeface="+mj-lt"/>
              <a:buAutoNum type="arabicPeriod" startAt="4"/>
            </a:pPr>
            <a:r>
              <a:rPr lang="tr-TR" sz="2200" dirty="0"/>
              <a:t>Çalışmalar, önce Bakanlık değerlendiricileri tarafından </a:t>
            </a:r>
            <a:r>
              <a:rPr lang="tr-TR" sz="2200" b="1" dirty="0">
                <a:solidFill>
                  <a:srgbClr val="0070C0"/>
                </a:solidFill>
              </a:rPr>
              <a:t>elektronik ortamda</a:t>
            </a:r>
            <a:r>
              <a:rPr lang="tr-TR" sz="2200" dirty="0"/>
              <a:t>,  değerlendirilecektir. Daha sonra, çalışmaların yerinde görülmesi açısından </a:t>
            </a:r>
            <a:r>
              <a:rPr lang="tr-TR" sz="2200" b="1" dirty="0">
                <a:solidFill>
                  <a:srgbClr val="FF0000"/>
                </a:solidFill>
              </a:rPr>
              <a:t>saha ziyaretleri </a:t>
            </a:r>
            <a:r>
              <a:rPr lang="tr-TR" sz="2200" dirty="0"/>
              <a:t>gerçekleştirilerek saha ziyareti puanı ile ilk değerlendirme puanının </a:t>
            </a:r>
            <a:r>
              <a:rPr lang="tr-TR" sz="2200" b="1" dirty="0">
                <a:solidFill>
                  <a:srgbClr val="00B050"/>
                </a:solidFill>
              </a:rPr>
              <a:t>aritmetik ortalaması </a:t>
            </a:r>
            <a:r>
              <a:rPr lang="tr-TR" sz="2200" dirty="0"/>
              <a:t>alınarak ödüle esas puan belirlenecektir.</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i="1" dirty="0"/>
              <a:t> GENELGE 2016/6</a:t>
            </a:r>
            <a:endParaRPr lang="tr-TR" sz="2300" dirty="0"/>
          </a:p>
        </p:txBody>
      </p:sp>
      <p:sp>
        <p:nvSpPr>
          <p:cNvPr id="3" name="2 İçerik Yer Tutucusu"/>
          <p:cNvSpPr>
            <a:spLocks noGrp="1"/>
          </p:cNvSpPr>
          <p:nvPr>
            <p:ph idx="1"/>
          </p:nvPr>
        </p:nvSpPr>
        <p:spPr/>
        <p:txBody>
          <a:bodyPr/>
          <a:lstStyle/>
          <a:p>
            <a:pPr marL="457200" indent="-457200">
              <a:buFont typeface="+mj-lt"/>
              <a:buAutoNum type="arabicPeriod" startAt="6"/>
            </a:pPr>
            <a:r>
              <a:rPr lang="tr-TR" sz="2200" dirty="0"/>
              <a:t>İstatistikî Bölge Birimleri Sınıflaması (İBBS) göz önüne alınarak bölge bazında yapılacak sıralamada,  puan barajının altında kalmamak şartıyla </a:t>
            </a:r>
            <a:r>
              <a:rPr lang="tr-TR" sz="2200" b="1" dirty="0">
                <a:solidFill>
                  <a:srgbClr val="0070C0"/>
                </a:solidFill>
              </a:rPr>
              <a:t>her kategoride en yüksek puan alan </a:t>
            </a:r>
            <a:r>
              <a:rPr lang="tr-TR" sz="2200" dirty="0"/>
              <a:t>Bakanlığımızca belirlenecek sayıda  çalışma </a:t>
            </a:r>
            <a:r>
              <a:rPr lang="tr-TR" sz="2200" b="1" dirty="0">
                <a:solidFill>
                  <a:srgbClr val="FF0000"/>
                </a:solidFill>
              </a:rPr>
              <a:t>bölgesel ödül töreninde </a:t>
            </a:r>
            <a:r>
              <a:rPr lang="tr-TR" sz="2200" dirty="0"/>
              <a:t>ödül almaya hak kazanacaktır. </a:t>
            </a:r>
          </a:p>
          <a:p>
            <a:pPr marL="457200" indent="-457200">
              <a:buFont typeface="+mj-lt"/>
              <a:buAutoNum type="arabicPeriod" startAt="6"/>
            </a:pPr>
            <a:r>
              <a:rPr lang="tr-TR" sz="2200" dirty="0"/>
              <a:t>Bölge ödül törenleri; değerlendirmeler tamamlandıktan sonra ödül almaya hak kazanan  iller arasından Bakanlık tarafından belirlenecek illerde düzenlenecektir.</a:t>
            </a:r>
          </a:p>
          <a:p>
            <a:pPr marL="457200" indent="-457200">
              <a:buFont typeface="+mj-lt"/>
              <a:buAutoNum type="arabicPeriod" startAt="6"/>
            </a:pPr>
            <a:r>
              <a:rPr lang="tr-TR" sz="2200" dirty="0"/>
              <a:t>Bölgelerde düzenlenecek ödül törenleri, il millî eğitim müdürlüklerince organize edilecektir.</a:t>
            </a:r>
          </a:p>
          <a:p>
            <a:pPr marL="0" indent="0">
              <a:buFont typeface="+mj-lt"/>
              <a:buNone/>
            </a:pPr>
            <a:endParaRPr lang="tr-TR" sz="2200" dirty="0"/>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AMAÇ</a:t>
            </a:r>
          </a:p>
        </p:txBody>
      </p:sp>
      <p:sp>
        <p:nvSpPr>
          <p:cNvPr id="3" name="İçerik Yer Tutucusu 2"/>
          <p:cNvSpPr>
            <a:spLocks noGrp="1"/>
          </p:cNvSpPr>
          <p:nvPr>
            <p:ph idx="1"/>
          </p:nvPr>
        </p:nvSpPr>
        <p:spPr>
          <a:xfrm>
            <a:off x="323528" y="1124745"/>
            <a:ext cx="4248472" cy="5387386"/>
          </a:xfrm>
        </p:spPr>
        <p:txBody>
          <a:bodyPr/>
          <a:lstStyle/>
          <a:p>
            <a:pPr marL="0" indent="0" algn="l">
              <a:buNone/>
            </a:pPr>
            <a:r>
              <a:rPr lang="tr-TR" dirty="0"/>
              <a:t>Eğitim ve öğretim alanında özgün ve modern uygulamaların;</a:t>
            </a:r>
          </a:p>
          <a:p>
            <a:pPr algn="l">
              <a:buFont typeface="Wingdings" panose="05000000000000000000" pitchFamily="2" charset="2"/>
              <a:buChar char="Ø"/>
            </a:pPr>
            <a:r>
              <a:rPr lang="tr-TR" dirty="0"/>
              <a:t>Ödüllendirilerek teşvik edilmesi,</a:t>
            </a:r>
          </a:p>
          <a:p>
            <a:pPr algn="l">
              <a:buFont typeface="Wingdings" panose="05000000000000000000" pitchFamily="2" charset="2"/>
              <a:buChar char="Ø"/>
            </a:pPr>
            <a:r>
              <a:rPr lang="tr-TR" dirty="0"/>
              <a:t>paylaşımının sağlanması,</a:t>
            </a:r>
          </a:p>
          <a:p>
            <a:pPr algn="l">
              <a:buFont typeface="Wingdings" panose="05000000000000000000" pitchFamily="2" charset="2"/>
              <a:buChar char="Ø"/>
            </a:pPr>
            <a:r>
              <a:rPr lang="tr-TR" dirty="0"/>
              <a:t>kalitesinin artırılması</a:t>
            </a:r>
          </a:p>
          <a:p>
            <a:pPr marL="0" indent="0">
              <a:buNone/>
            </a:pPr>
            <a:r>
              <a:rPr lang="tr-TR" dirty="0"/>
              <a:t>	</a:t>
            </a:r>
            <a:r>
              <a:rPr lang="tr-TR" sz="2800" b="1" dirty="0"/>
              <a:t>MOTİVASYON</a:t>
            </a:r>
          </a:p>
          <a:p>
            <a:pPr marL="0" indent="0">
              <a:buNone/>
            </a:pPr>
            <a:endParaRPr lang="tr-TR" dirty="0"/>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3</a:t>
            </a:fld>
            <a:endParaRPr lang="tr-T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2694832"/>
            <a:ext cx="4078244" cy="2294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101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i="1" dirty="0"/>
              <a:t> GENELGE 2016/6</a:t>
            </a:r>
            <a:endParaRPr lang="tr-TR" sz="2300" dirty="0"/>
          </a:p>
        </p:txBody>
      </p:sp>
      <p:sp>
        <p:nvSpPr>
          <p:cNvPr id="3" name="2 İçerik Yer Tutucusu"/>
          <p:cNvSpPr>
            <a:spLocks noGrp="1"/>
          </p:cNvSpPr>
          <p:nvPr>
            <p:ph idx="1"/>
          </p:nvPr>
        </p:nvSpPr>
        <p:spPr>
          <a:xfrm>
            <a:off x="323528" y="980728"/>
            <a:ext cx="8568952" cy="5740747"/>
          </a:xfrm>
        </p:spPr>
        <p:txBody>
          <a:bodyPr/>
          <a:lstStyle/>
          <a:p>
            <a:pPr marL="457200" indent="-457200">
              <a:buFont typeface="+mj-lt"/>
              <a:buAutoNum type="arabicPeriod" startAt="9"/>
            </a:pPr>
            <a:r>
              <a:rPr lang="tr-TR" sz="2100" dirty="0"/>
              <a:t>Bakanlık Ödül Töreninde; bölgesel düzeyde ödül alan çalışmalar arasından </a:t>
            </a:r>
            <a:r>
              <a:rPr lang="tr-TR" sz="2100" b="1" dirty="0">
                <a:solidFill>
                  <a:srgbClr val="0070C0"/>
                </a:solidFill>
              </a:rPr>
              <a:t>her kategoriden en yüksek puan alan çalışmalar </a:t>
            </a:r>
            <a:r>
              <a:rPr lang="tr-TR" sz="2100" dirty="0"/>
              <a:t>Bakanlık Ödülü, Bölge Ödülü almış fakat beş çalışma içinde yer almayan en yüksek puan almış </a:t>
            </a:r>
            <a:r>
              <a:rPr lang="tr-TR" sz="2100" b="1" dirty="0">
                <a:solidFill>
                  <a:srgbClr val="C00000"/>
                </a:solidFill>
              </a:rPr>
              <a:t>2 (iki) çalışma ise mansiyon </a:t>
            </a:r>
            <a:r>
              <a:rPr lang="tr-TR" sz="2100" dirty="0"/>
              <a:t>ödül almaya hak kazanacaktır.</a:t>
            </a:r>
          </a:p>
          <a:p>
            <a:pPr marL="457200" indent="-457200">
              <a:buFont typeface="+mj-lt"/>
              <a:buAutoNum type="arabicPeriod" startAt="9"/>
            </a:pPr>
            <a:r>
              <a:rPr lang="tr-TR" sz="2100" dirty="0"/>
              <a:t>Bölgesel ve Bakanlık ödül törenlerinde ödül almaya hak kazanan bireysel ve kurumsal başvuruların ait olduğu </a:t>
            </a:r>
            <a:r>
              <a:rPr lang="tr-TR" sz="2100" b="1" dirty="0">
                <a:solidFill>
                  <a:srgbClr val="0070C0"/>
                </a:solidFill>
              </a:rPr>
              <a:t>il ve ilçe milli eğitim müdürleri </a:t>
            </a:r>
            <a:r>
              <a:rPr lang="tr-TR" sz="2100" dirty="0"/>
              <a:t>ödüllendirilecektir.</a:t>
            </a:r>
          </a:p>
          <a:p>
            <a:pPr marL="457200" indent="-457200">
              <a:buFont typeface="+mj-lt"/>
              <a:buAutoNum type="arabicPeriod" startAt="9"/>
            </a:pPr>
            <a:r>
              <a:rPr lang="tr-TR" sz="2100" dirty="0"/>
              <a:t>Bakanlık ödül töreninde ödül almaya hak kazanan bireysel çalışma sahipleri ile kurumsal başvuru ekip üyeleri; kurumsal başvuruda bulunmuş ve ödül almaya hak kazanmış il/ilçe milli eğitim  müdürlerine </a:t>
            </a:r>
            <a:r>
              <a:rPr lang="tr-TR" sz="2100" b="1" dirty="0">
                <a:solidFill>
                  <a:srgbClr val="0070C0"/>
                </a:solidFill>
              </a:rPr>
              <a:t>Başarı Belgesi verilecektir</a:t>
            </a:r>
            <a:r>
              <a:rPr lang="tr-TR" sz="2100" dirty="0"/>
              <a:t>.</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Başvuru </a:t>
            </a:r>
          </a:p>
        </p:txBody>
      </p:sp>
      <p:sp>
        <p:nvSpPr>
          <p:cNvPr id="3" name="2 İçerik Yer Tutucusu"/>
          <p:cNvSpPr>
            <a:spLocks noGrp="1"/>
          </p:cNvSpPr>
          <p:nvPr>
            <p:ph idx="1"/>
          </p:nvPr>
        </p:nvSpPr>
        <p:spPr>
          <a:xfrm>
            <a:off x="323528" y="1124745"/>
            <a:ext cx="4680520" cy="5596730"/>
          </a:xfrm>
        </p:spPr>
        <p:txBody>
          <a:bodyPr/>
          <a:lstStyle/>
          <a:p>
            <a:r>
              <a:rPr lang="tr-TR" dirty="0"/>
              <a:t>Elektronik ortam</a:t>
            </a:r>
          </a:p>
          <a:p>
            <a:r>
              <a:rPr lang="tr-TR" dirty="0"/>
              <a:t>Ortak format</a:t>
            </a:r>
          </a:p>
          <a:p>
            <a:r>
              <a:rPr lang="tr-TR" dirty="0"/>
              <a:t>Bir  başvuru hakkı</a:t>
            </a:r>
          </a:p>
          <a:p>
            <a:r>
              <a:rPr lang="tr-TR" dirty="0"/>
              <a:t>Sonuçları alınmış projeler</a:t>
            </a:r>
          </a:p>
          <a:p>
            <a:r>
              <a:rPr lang="tr-TR" dirty="0"/>
              <a:t>Raporda tanıtıcı unsurların olmaması</a:t>
            </a:r>
          </a:p>
          <a:p>
            <a:r>
              <a:rPr lang="tr-TR" dirty="0"/>
              <a:t>Özgün ve etik değerlere uygun</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31</a:t>
            </a:fld>
            <a:endParaRPr lang="tr-TR"/>
          </a:p>
        </p:txBody>
      </p:sp>
      <p:pic>
        <p:nvPicPr>
          <p:cNvPr id="1026" name="Picture 2" descr="C:\Users\Ayse DILEKMEN\Desktop\duyurular11.jpg"/>
          <p:cNvPicPr>
            <a:picLocks noChangeAspect="1" noChangeArrowheads="1"/>
          </p:cNvPicPr>
          <p:nvPr/>
        </p:nvPicPr>
        <p:blipFill>
          <a:blip r:embed="rId2" cstate="print"/>
          <a:srcRect/>
          <a:stretch>
            <a:fillRect/>
          </a:stretch>
        </p:blipFill>
        <p:spPr bwMode="auto">
          <a:xfrm>
            <a:off x="5652120" y="1124744"/>
            <a:ext cx="2971800" cy="5248275"/>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KİŞİ</a:t>
            </a:r>
          </a:p>
        </p:txBody>
      </p:sp>
      <p:graphicFrame>
        <p:nvGraphicFramePr>
          <p:cNvPr id="5" name="4 İçerik Yer Tutucusu"/>
          <p:cNvGraphicFramePr>
            <a:graphicFrameLocks noGrp="1"/>
          </p:cNvGraphicFramePr>
          <p:nvPr>
            <p:ph idx="1"/>
            <p:extLst>
              <p:ext uri="{D42A27DB-BD31-4B8C-83A1-F6EECF244321}">
                <p14:modId xmlns:p14="http://schemas.microsoft.com/office/powerpoint/2010/main" val="3714131285"/>
              </p:ext>
            </p:extLst>
          </p:nvPr>
        </p:nvGraphicFramePr>
        <p:xfrm>
          <a:off x="0" y="908720"/>
          <a:ext cx="9144000" cy="5812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ÖLÇME VE DEĞERLENDİRME AŞAMALARI</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33</a:t>
            </a:fld>
            <a:endParaRPr lang="tr-TR"/>
          </a:p>
        </p:txBody>
      </p:sp>
      <p:graphicFrame>
        <p:nvGraphicFramePr>
          <p:cNvPr id="7" name="6 Diyagram"/>
          <p:cNvGraphicFramePr/>
          <p:nvPr/>
        </p:nvGraphicFramePr>
        <p:xfrm>
          <a:off x="179512" y="980728"/>
          <a:ext cx="896448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14 Sağ Ok"/>
          <p:cNvSpPr/>
          <p:nvPr/>
        </p:nvSpPr>
        <p:spPr>
          <a:xfrm rot="5400000">
            <a:off x="1133618" y="3050958"/>
            <a:ext cx="756084" cy="576064"/>
          </a:xfrm>
          <a:prstGeom prst="rightArrow">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TÜİK İSTATİSTİKİ BÖLGE BİRİMLERİ</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34</a:t>
            </a:fld>
            <a:endParaRPr lang="tr-TR"/>
          </a:p>
        </p:txBody>
      </p:sp>
      <p:pic>
        <p:nvPicPr>
          <p:cNvPr id="2050" name="Picture 2" descr="C:\Users\acer\Desktop\2015 YENİLİKÇİLİK\12 bölge.JPG"/>
          <p:cNvPicPr>
            <a:picLocks noChangeAspect="1" noChangeArrowheads="1"/>
          </p:cNvPicPr>
          <p:nvPr/>
        </p:nvPicPr>
        <p:blipFill>
          <a:blip r:embed="rId2" cstate="print">
            <a:lum bright="-56000" contrast="70000"/>
          </a:blip>
          <a:srcRect/>
          <a:stretch>
            <a:fillRect/>
          </a:stretch>
        </p:blipFill>
        <p:spPr bwMode="auto">
          <a:xfrm>
            <a:off x="0" y="1741077"/>
            <a:ext cx="9144000" cy="4424227"/>
          </a:xfrm>
          <a:prstGeom prst="rect">
            <a:avLst/>
          </a:prstGeom>
          <a:noFill/>
        </p:spPr>
      </p:pic>
      <p:pic>
        <p:nvPicPr>
          <p:cNvPr id="4097" name="Picture 1" descr="C:\Users\Ayse DILEKMEN\Desktop\2014-2015 yenilikçilik\ibbs harita.jpg"/>
          <p:cNvPicPr>
            <a:picLocks noChangeAspect="1" noChangeArrowheads="1"/>
          </p:cNvPicPr>
          <p:nvPr/>
        </p:nvPicPr>
        <p:blipFill>
          <a:blip r:embed="rId3" cstate="print"/>
          <a:srcRect/>
          <a:stretch>
            <a:fillRect/>
          </a:stretch>
        </p:blipFill>
        <p:spPr bwMode="auto">
          <a:xfrm>
            <a:off x="0" y="1196578"/>
            <a:ext cx="9144000" cy="482471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İstatistiki Bölge Birimleri Sınıflaması (İBBS)</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35</a:t>
            </a:fld>
            <a:endParaRPr lang="tr-TR"/>
          </a:p>
        </p:txBody>
      </p:sp>
      <p:graphicFrame>
        <p:nvGraphicFramePr>
          <p:cNvPr id="10" name="9 İçerik Yer Tutucusu"/>
          <p:cNvGraphicFramePr>
            <a:graphicFrameLocks noGrp="1"/>
          </p:cNvGraphicFramePr>
          <p:nvPr>
            <p:ph idx="1"/>
          </p:nvPr>
        </p:nvGraphicFramePr>
        <p:xfrm>
          <a:off x="323850" y="1125538"/>
          <a:ext cx="8569325" cy="5595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İstatistiki Bölge Birimleri Sınıflaması (İBBS)</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36</a:t>
            </a:fld>
            <a:endParaRPr lang="tr-TR"/>
          </a:p>
        </p:txBody>
      </p:sp>
      <p:graphicFrame>
        <p:nvGraphicFramePr>
          <p:cNvPr id="10" name="9 İçerik Yer Tutucusu"/>
          <p:cNvGraphicFramePr>
            <a:graphicFrameLocks noGrp="1"/>
          </p:cNvGraphicFramePr>
          <p:nvPr>
            <p:ph idx="1"/>
          </p:nvPr>
        </p:nvGraphicFramePr>
        <p:xfrm>
          <a:off x="323850" y="1125538"/>
          <a:ext cx="8569325" cy="5595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İstatistiki Bölge Birimleri Sınıflaması (İBBS)</a:t>
            </a:r>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37</a:t>
            </a:fld>
            <a:endParaRPr lang="tr-TR"/>
          </a:p>
        </p:txBody>
      </p:sp>
      <p:graphicFrame>
        <p:nvGraphicFramePr>
          <p:cNvPr id="10" name="9 İçerik Yer Tutucusu"/>
          <p:cNvGraphicFramePr>
            <a:graphicFrameLocks noGrp="1"/>
          </p:cNvGraphicFramePr>
          <p:nvPr>
            <p:ph idx="1"/>
          </p:nvPr>
        </p:nvGraphicFramePr>
        <p:xfrm>
          <a:off x="323850" y="1125538"/>
          <a:ext cx="8569325" cy="5595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0"/>
            <a:ext cx="8388424" cy="908720"/>
          </a:xfrm>
        </p:spPr>
        <p:txBody>
          <a:bodyPr/>
          <a:lstStyle/>
          <a:p>
            <a:r>
              <a:rPr lang="es-ES" sz="2200" dirty="0"/>
              <a:t>2011-2012 </a:t>
            </a:r>
            <a:r>
              <a:rPr lang="tr-TR" sz="2200" dirty="0"/>
              <a:t>,</a:t>
            </a:r>
            <a:r>
              <a:rPr lang="es-ES" sz="2200" dirty="0"/>
              <a:t> 2012-2013</a:t>
            </a:r>
            <a:r>
              <a:rPr lang="tr-TR" sz="2200" dirty="0"/>
              <a:t> ve 2014-2015</a:t>
            </a:r>
            <a:r>
              <a:rPr lang="es-ES" sz="2200" dirty="0"/>
              <a:t> yıllarında </a:t>
            </a:r>
            <a:r>
              <a:rPr lang="tr-TR" sz="2200" dirty="0"/>
              <a:t>değerlendirmeler</a:t>
            </a:r>
          </a:p>
        </p:txBody>
      </p:sp>
      <p:sp>
        <p:nvSpPr>
          <p:cNvPr id="3" name="İçerik Yer Tutucusu 2"/>
          <p:cNvSpPr>
            <a:spLocks noGrp="1"/>
          </p:cNvSpPr>
          <p:nvPr>
            <p:ph idx="1"/>
          </p:nvPr>
        </p:nvSpPr>
        <p:spPr/>
        <p:txBody>
          <a:bodyPr/>
          <a:lstStyle/>
          <a:p>
            <a:pPr marL="0" indent="0">
              <a:buNone/>
            </a:pPr>
            <a:endParaRPr lang="tr-TR" dirty="0"/>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4</a:t>
            </a:fld>
            <a:endParaRPr lang="tr-TR"/>
          </a:p>
        </p:txBody>
      </p:sp>
      <p:graphicFrame>
        <p:nvGraphicFramePr>
          <p:cNvPr id="5" name="Diyagram 4"/>
          <p:cNvGraphicFramePr/>
          <p:nvPr>
            <p:extLst>
              <p:ext uri="{D42A27DB-BD31-4B8C-83A1-F6EECF244321}">
                <p14:modId xmlns:p14="http://schemas.microsoft.com/office/powerpoint/2010/main" val="1425030555"/>
              </p:ext>
            </p:extLst>
          </p:nvPr>
        </p:nvGraphicFramePr>
        <p:xfrm>
          <a:off x="323528" y="1124744"/>
          <a:ext cx="8712968"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6564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0"/>
            <a:ext cx="8388424" cy="908720"/>
          </a:xfrm>
        </p:spPr>
        <p:txBody>
          <a:bodyPr/>
          <a:lstStyle/>
          <a:p>
            <a:r>
              <a:rPr lang="es-ES" sz="2200" dirty="0"/>
              <a:t>201</a:t>
            </a:r>
            <a:r>
              <a:rPr lang="tr-TR" sz="2200" dirty="0"/>
              <a:t>5</a:t>
            </a:r>
            <a:r>
              <a:rPr lang="es-ES" sz="2200" dirty="0"/>
              <a:t>-201</a:t>
            </a:r>
            <a:r>
              <a:rPr lang="tr-TR" sz="2200" dirty="0"/>
              <a:t>6</a:t>
            </a:r>
            <a:r>
              <a:rPr lang="es-ES" sz="2200" dirty="0"/>
              <a:t> </a:t>
            </a:r>
            <a:r>
              <a:rPr lang="tr-TR" sz="2200" dirty="0"/>
              <a:t>ve </a:t>
            </a:r>
            <a:r>
              <a:rPr lang="es-ES" sz="2200" dirty="0"/>
              <a:t>201</a:t>
            </a:r>
            <a:r>
              <a:rPr lang="tr-TR" sz="2200" dirty="0"/>
              <a:t>6</a:t>
            </a:r>
            <a:r>
              <a:rPr lang="es-ES" sz="2200" dirty="0"/>
              <a:t>-201</a:t>
            </a:r>
            <a:r>
              <a:rPr lang="tr-TR" sz="2200" dirty="0"/>
              <a:t>7 </a:t>
            </a:r>
            <a:r>
              <a:rPr lang="es-ES" sz="2200" dirty="0"/>
              <a:t>yıllarında </a:t>
            </a:r>
            <a:r>
              <a:rPr lang="tr-TR" sz="2200" dirty="0"/>
              <a:t>değerlendirmeler</a:t>
            </a:r>
          </a:p>
        </p:txBody>
      </p:sp>
      <p:sp>
        <p:nvSpPr>
          <p:cNvPr id="3" name="İçerik Yer Tutucusu 2"/>
          <p:cNvSpPr>
            <a:spLocks noGrp="1"/>
          </p:cNvSpPr>
          <p:nvPr>
            <p:ph idx="1"/>
          </p:nvPr>
        </p:nvSpPr>
        <p:spPr/>
        <p:txBody>
          <a:bodyPr/>
          <a:lstStyle/>
          <a:p>
            <a:pPr marL="0" indent="0">
              <a:buNone/>
            </a:pPr>
            <a:endParaRPr lang="tr-TR" dirty="0"/>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5</a:t>
            </a:fld>
            <a:endParaRPr lang="tr-TR"/>
          </a:p>
        </p:txBody>
      </p:sp>
      <p:graphicFrame>
        <p:nvGraphicFramePr>
          <p:cNvPr id="5" name="Diyagram 4"/>
          <p:cNvGraphicFramePr/>
          <p:nvPr>
            <p:extLst>
              <p:ext uri="{D42A27DB-BD31-4B8C-83A1-F6EECF244321}">
                <p14:modId xmlns:p14="http://schemas.microsoft.com/office/powerpoint/2010/main" val="2077074205"/>
              </p:ext>
            </p:extLst>
          </p:nvPr>
        </p:nvGraphicFramePr>
        <p:xfrm>
          <a:off x="323528" y="1124744"/>
          <a:ext cx="8712968"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97297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0"/>
            <a:ext cx="7776864" cy="908720"/>
          </a:xfrm>
        </p:spPr>
        <p:txBody>
          <a:bodyPr/>
          <a:lstStyle/>
          <a:p>
            <a:r>
              <a:rPr lang="tr-TR" dirty="0"/>
              <a:t>Son 3 Yıla Göre Proje Başvuru Sayıları</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613353141"/>
              </p:ext>
            </p:extLst>
          </p:nvPr>
        </p:nvGraphicFramePr>
        <p:xfrm>
          <a:off x="323850" y="1125538"/>
          <a:ext cx="8569325" cy="5595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6</a:t>
            </a:fld>
            <a:endParaRPr lang="tr-TR"/>
          </a:p>
        </p:txBody>
      </p:sp>
      <p:sp>
        <p:nvSpPr>
          <p:cNvPr id="6" name="Metin kutusu 5"/>
          <p:cNvSpPr txBox="1"/>
          <p:nvPr/>
        </p:nvSpPr>
        <p:spPr>
          <a:xfrm>
            <a:off x="498191" y="2924944"/>
            <a:ext cx="2016224" cy="523220"/>
          </a:xfrm>
          <a:prstGeom prst="rect">
            <a:avLst/>
          </a:prstGeom>
          <a:noFill/>
        </p:spPr>
        <p:txBody>
          <a:bodyPr wrap="square" rtlCol="0">
            <a:spAutoFit/>
          </a:bodyPr>
          <a:lstStyle/>
          <a:p>
            <a:r>
              <a:rPr lang="tr-TR" sz="2800" b="1" dirty="0">
                <a:solidFill>
                  <a:srgbClr val="0070C0"/>
                </a:solidFill>
              </a:rPr>
              <a:t>2014-2015</a:t>
            </a:r>
          </a:p>
        </p:txBody>
      </p:sp>
      <p:sp>
        <p:nvSpPr>
          <p:cNvPr id="7" name="Metin kutusu 6"/>
          <p:cNvSpPr txBox="1"/>
          <p:nvPr/>
        </p:nvSpPr>
        <p:spPr>
          <a:xfrm>
            <a:off x="3491880" y="2207454"/>
            <a:ext cx="2016224" cy="523220"/>
          </a:xfrm>
          <a:prstGeom prst="rect">
            <a:avLst/>
          </a:prstGeom>
          <a:noFill/>
        </p:spPr>
        <p:txBody>
          <a:bodyPr wrap="square" rtlCol="0">
            <a:spAutoFit/>
          </a:bodyPr>
          <a:lstStyle/>
          <a:p>
            <a:r>
              <a:rPr lang="tr-TR" sz="2800" b="1" dirty="0">
                <a:solidFill>
                  <a:srgbClr val="0070C0"/>
                </a:solidFill>
              </a:rPr>
              <a:t>2015-2016</a:t>
            </a:r>
          </a:p>
        </p:txBody>
      </p:sp>
      <p:sp>
        <p:nvSpPr>
          <p:cNvPr id="8" name="Metin kutusu 7"/>
          <p:cNvSpPr txBox="1"/>
          <p:nvPr/>
        </p:nvSpPr>
        <p:spPr>
          <a:xfrm>
            <a:off x="6444208" y="1484784"/>
            <a:ext cx="2016224" cy="523220"/>
          </a:xfrm>
          <a:prstGeom prst="rect">
            <a:avLst/>
          </a:prstGeom>
          <a:noFill/>
        </p:spPr>
        <p:txBody>
          <a:bodyPr wrap="square" rtlCol="0">
            <a:spAutoFit/>
          </a:bodyPr>
          <a:lstStyle/>
          <a:p>
            <a:r>
              <a:rPr lang="tr-TR" sz="2800" b="1" dirty="0">
                <a:solidFill>
                  <a:srgbClr val="0070C0"/>
                </a:solidFill>
              </a:rPr>
              <a:t>2016-2017</a:t>
            </a:r>
          </a:p>
        </p:txBody>
      </p:sp>
    </p:spTree>
    <p:extLst>
      <p:ext uri="{BB962C8B-B14F-4D97-AF65-F5344CB8AC3E}">
        <p14:creationId xmlns:p14="http://schemas.microsoft.com/office/powerpoint/2010/main" val="872819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GRUP</a:t>
            </a:r>
          </a:p>
        </p:txBody>
      </p:sp>
      <p:sp>
        <p:nvSpPr>
          <p:cNvPr id="3" name="İçerik Yer Tutucusu 2"/>
          <p:cNvSpPr>
            <a:spLocks noGrp="1"/>
          </p:cNvSpPr>
          <p:nvPr>
            <p:ph idx="1"/>
          </p:nvPr>
        </p:nvSpPr>
        <p:spPr/>
        <p:txBody>
          <a:bodyPr/>
          <a:lstStyle/>
          <a:p>
            <a:r>
              <a:rPr lang="tr-TR" dirty="0"/>
              <a:t>Kategorilerin yeniden düzenlenmesi</a:t>
            </a:r>
          </a:p>
          <a:p>
            <a:pPr>
              <a:buNone/>
            </a:pPr>
            <a:endParaRPr lang="tr-TR" dirty="0"/>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7</a:t>
            </a:fld>
            <a:endParaRPr lang="tr-TR"/>
          </a:p>
        </p:txBody>
      </p:sp>
      <p:graphicFrame>
        <p:nvGraphicFramePr>
          <p:cNvPr id="6" name="5 Diyagram"/>
          <p:cNvGraphicFramePr/>
          <p:nvPr/>
        </p:nvGraphicFramePr>
        <p:xfrm>
          <a:off x="467544" y="1916832"/>
          <a:ext cx="8424936"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382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t>1.Kategori</a:t>
            </a:r>
            <a:br>
              <a:rPr lang="tr-TR" dirty="0"/>
            </a:br>
            <a:r>
              <a:rPr lang="tr-TR" i="1" dirty="0"/>
              <a:t> Öğretim Yöntem ve Teknikleri </a:t>
            </a:r>
            <a:endParaRPr lang="tr-TR" dirty="0"/>
          </a:p>
        </p:txBody>
      </p:sp>
      <p:sp>
        <p:nvSpPr>
          <p:cNvPr id="3" name="2 İçerik Yer Tutucusu"/>
          <p:cNvSpPr>
            <a:spLocks noGrp="1"/>
          </p:cNvSpPr>
          <p:nvPr>
            <p:ph idx="1"/>
          </p:nvPr>
        </p:nvSpPr>
        <p:spPr/>
        <p:txBody>
          <a:bodyPr/>
          <a:lstStyle/>
          <a:p>
            <a:pPr>
              <a:buNone/>
            </a:pPr>
            <a:r>
              <a:rPr lang="tr-TR" dirty="0"/>
              <a:t>	1.1.Etkili öğretim tekniklerinin geliştirilmesi</a:t>
            </a:r>
          </a:p>
          <a:p>
            <a:pPr>
              <a:buNone/>
            </a:pPr>
            <a:r>
              <a:rPr lang="tr-TR" dirty="0"/>
              <a:t>	1.2.Ölçme ve değerlendirme faaliyetleri ile öğrenme kazanımlarının edindirilme düzeyinin artırılması</a:t>
            </a:r>
          </a:p>
          <a:p>
            <a:pPr>
              <a:buNone/>
            </a:pPr>
            <a:r>
              <a:rPr lang="tr-TR" dirty="0"/>
              <a:t>	1.3. Materyal geliştirme</a:t>
            </a:r>
          </a:p>
          <a:p>
            <a:pPr>
              <a:buNone/>
            </a:pPr>
            <a:r>
              <a:rPr lang="tr-TR" dirty="0"/>
              <a:t>	1.4. Eğitim teknolojilerinin geliştirilmesi ve kullanımı</a:t>
            </a:r>
          </a:p>
          <a:p>
            <a:pPr>
              <a:buNone/>
            </a:pPr>
            <a:r>
              <a:rPr lang="tr-TR" dirty="0"/>
              <a:t>	1.5.Öğrenme kazanımlarına yönelik içerik zenginleştirme</a:t>
            </a:r>
          </a:p>
          <a:p>
            <a:pPr>
              <a:buNone/>
            </a:pPr>
            <a:r>
              <a:rPr lang="tr-TR" dirty="0"/>
              <a:t>	1.6.Özel eğitim gereksinimi olan öğrencilere yönelik çalışmalar</a:t>
            </a:r>
          </a:p>
          <a:p>
            <a:pPr>
              <a:buNone/>
            </a:pPr>
            <a:endParaRPr lang="tr-TR" dirty="0"/>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OYUN İLE TARİH ÖĞRETİMİ</a:t>
            </a:r>
            <a:br>
              <a:rPr lang="tr-TR" dirty="0"/>
            </a:br>
            <a:r>
              <a:rPr lang="tr-TR" dirty="0"/>
              <a:t>Okan AYDOĞAN</a:t>
            </a:r>
          </a:p>
        </p:txBody>
      </p:sp>
      <p:sp>
        <p:nvSpPr>
          <p:cNvPr id="3" name="2 İçerik Yer Tutucusu"/>
          <p:cNvSpPr>
            <a:spLocks noGrp="1"/>
          </p:cNvSpPr>
          <p:nvPr>
            <p:ph idx="1"/>
          </p:nvPr>
        </p:nvSpPr>
        <p:spPr/>
        <p:txBody>
          <a:bodyPr/>
          <a:lstStyle/>
          <a:p>
            <a:pPr>
              <a:buNone/>
            </a:pPr>
            <a:r>
              <a:rPr lang="tr-TR" sz="1800" dirty="0"/>
              <a:t>	</a:t>
            </a:r>
          </a:p>
          <a:p>
            <a:pPr>
              <a:buNone/>
            </a:pPr>
            <a:r>
              <a:rPr lang="tr-TR" sz="1800" dirty="0"/>
              <a:t>      Bu araştırmada, geleneksel yöntem ile oyun yöntemini karşılaştırılarak tarih derslerinde oyun yöntemi kullanımının öğrencilerin </a:t>
            </a:r>
            <a:r>
              <a:rPr lang="tr-TR" sz="1800" dirty="0" err="1"/>
              <a:t>erişisine</a:t>
            </a:r>
            <a:r>
              <a:rPr lang="tr-TR" sz="1800" dirty="0"/>
              <a:t> etkisini ortaya koymak amaçlanmıştır. Araştırma </a:t>
            </a:r>
            <a:r>
              <a:rPr lang="tr-TR" sz="1800" b="1" dirty="0">
                <a:solidFill>
                  <a:srgbClr val="0070C0"/>
                </a:solidFill>
              </a:rPr>
              <a:t>9. Sınıf “Tarih Bilimi”, “Uygarlığın Doğuşu ve İlk Uygarlıklar” ve “İlk Türk Devletleri” üniteleri </a:t>
            </a:r>
            <a:r>
              <a:rPr lang="tr-TR" sz="1800" dirty="0"/>
              <a:t>ile sınırlandırılmıştır. Araştırmada yarı deneysel yöntem kullanılmış, “ön test-son test kontrol gruplu model” uygulanmıştır. Öğretim süreci boyunca belirlenen üniteler kontrol grubunda geleneksel yöntemle deney grubunda ise </a:t>
            </a:r>
            <a:r>
              <a:rPr lang="tr-TR" sz="1800" b="1" dirty="0">
                <a:solidFill>
                  <a:srgbClr val="0070C0"/>
                </a:solidFill>
              </a:rPr>
              <a:t>oyun yöntemi kullanılarak </a:t>
            </a:r>
            <a:r>
              <a:rPr lang="tr-TR" sz="1800" dirty="0"/>
              <a:t>işlenmiştir. Elde edilen bulgulara göre deney grubunda oyun yöntemi ile kazanılan bilgilerin kontrol grubunda geleneksel yöntemlerle kazanılan bilgilere göre erişi düzeyinin daha yüksek olduğu belirlenmiştir. </a:t>
            </a:r>
          </a:p>
          <a:p>
            <a:endParaRPr lang="tr-TR" dirty="0"/>
          </a:p>
        </p:txBody>
      </p:sp>
      <p:sp>
        <p:nvSpPr>
          <p:cNvPr id="4" name="3 Slayt Numarası Yer Tutucusu"/>
          <p:cNvSpPr>
            <a:spLocks noGrp="1"/>
          </p:cNvSpPr>
          <p:nvPr>
            <p:ph type="sldNum" sz="quarter" idx="12"/>
          </p:nvPr>
        </p:nvSpPr>
        <p:spPr/>
        <p:txBody>
          <a:bodyPr/>
          <a:lstStyle/>
          <a:p>
            <a:pPr>
              <a:defRPr/>
            </a:pPr>
            <a:fld id="{1888D95E-779E-4EB0-B73E-BEBD0DA90F76}" type="slidenum">
              <a:rPr lang="tr-TR" smtClean="0"/>
              <a:pPr>
                <a:defRPr/>
              </a:pPr>
              <a:t>9</a:t>
            </a:fld>
            <a:endParaRPr lang="tr-TR"/>
          </a:p>
        </p:txBody>
      </p:sp>
    </p:spTree>
  </p:cSld>
  <p:clrMapOvr>
    <a:masterClrMapping/>
  </p:clrMapOvr>
</p:sld>
</file>

<file path=ppt/theme/theme1.xml><?xml version="1.0" encoding="utf-8"?>
<a:theme xmlns:a="http://schemas.openxmlformats.org/drawingml/2006/main" name="Okyanus">
  <a:themeElements>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fontScheme name="Okyanu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kyanus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kyanus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kyanus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kyanus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kyanus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3988</TotalTime>
  <Words>1010</Words>
  <Application>Microsoft Macintosh PowerPoint</Application>
  <PresentationFormat>Ekran Gösterisi (4:3)</PresentationFormat>
  <Paragraphs>325</Paragraphs>
  <Slides>37</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37</vt:i4>
      </vt:variant>
    </vt:vector>
  </HeadingPairs>
  <TitlesOfParts>
    <vt:vector size="42" baseType="lpstr">
      <vt:lpstr>Arial</vt:lpstr>
      <vt:lpstr>Calibri</vt:lpstr>
      <vt:lpstr>Tahoma</vt:lpstr>
      <vt:lpstr>Wingdings</vt:lpstr>
      <vt:lpstr>Okyanus</vt:lpstr>
      <vt:lpstr>PowerPoint Sunusu</vt:lpstr>
      <vt:lpstr>Sunum Planı</vt:lpstr>
      <vt:lpstr>AMAÇ</vt:lpstr>
      <vt:lpstr>2011-2012 , 2012-2013 ve 2014-2015 yıllarında değerlendirmeler</vt:lpstr>
      <vt:lpstr>2015-2016 ve 2016-2017 yıllarında değerlendirmeler</vt:lpstr>
      <vt:lpstr>Son 3 Yıla Göre Proje Başvuru Sayıları</vt:lpstr>
      <vt:lpstr>GRUP</vt:lpstr>
      <vt:lpstr>1.Kategori  Öğretim Yöntem ve Teknikleri </vt:lpstr>
      <vt:lpstr>OYUN İLE TARİH ÖĞRETİMİ Okan AYDOĞAN</vt:lpstr>
      <vt:lpstr>OYUN MU? MATEMATİK Mİ? Emine YÜCEL YUMUŞAK</vt:lpstr>
      <vt:lpstr>2. Kategori Bilimsel ve Teknolojik Faaliyetler</vt:lpstr>
      <vt:lpstr>GÖZLERİNE İNAN, TASARIMINI YAP İzmir Mazhar Zorlu Mesleki ve Teknik Anadolu Lisesi</vt:lpstr>
      <vt:lpstr>3.Kategori Kurumsal Kapasitenin Geliştirilmesi</vt:lpstr>
      <vt:lpstr>3.Kategori Kurumsal Kapasitenin Geliştirilmesi</vt:lpstr>
      <vt:lpstr>VERİMLİLİK ARTIYOR,KURUMUM VE ÜLKEM KAZANIYOR!... Bartın Öğretmenevi ve ASO Müdürlüğü </vt:lpstr>
      <vt:lpstr>EFED - Eğitimde Farklı Etkinliklerle Dönüşüm Projesi Kütahya İl Milli Eğitim Müdürlüğü</vt:lpstr>
      <vt:lpstr>4. Kategori Eğitim Öğretime Erişim ve Yönlendirme </vt:lpstr>
      <vt:lpstr>OKULUMU SEVİYORUM  Tatar Ortaokulu Sivaslı/UŞAK</vt:lpstr>
      <vt:lpstr>OKULDAN SEKTÖRE Yenimahalle Mesleki ve Teknik Anadolu Lisesi </vt:lpstr>
      <vt:lpstr> 5. Kategori Olumlu Tutum ve Davranışların Geliştirilmesi</vt:lpstr>
      <vt:lpstr>OYUNLARLA ADIM ADIM HAYATA Tokat Erbaa Özel Eğitim Uygulama Merkezi</vt:lpstr>
      <vt:lpstr>‘’DEĞERLER BAHÇESİ ‘’ PROJESİ BİNGÖL ATATÜRK ANADOLU LİSESİ </vt:lpstr>
      <vt:lpstr> GENELGE 2016/6</vt:lpstr>
      <vt:lpstr> GENELGE 2016/6</vt:lpstr>
      <vt:lpstr> GENELGE 2016/6</vt:lpstr>
      <vt:lpstr> GENELGE 2016/6</vt:lpstr>
      <vt:lpstr> GENELGE 2016/6</vt:lpstr>
      <vt:lpstr> GENELGE 2016/6</vt:lpstr>
      <vt:lpstr> GENELGE 2016/6</vt:lpstr>
      <vt:lpstr> GENELGE 2016/6</vt:lpstr>
      <vt:lpstr>Başvuru </vt:lpstr>
      <vt:lpstr>KİŞİ</vt:lpstr>
      <vt:lpstr>ÖLÇME VE DEĞERLENDİRME AŞAMALARI</vt:lpstr>
      <vt:lpstr>TÜİK İSTATİSTİKİ BÖLGE BİRİMLERİ</vt:lpstr>
      <vt:lpstr>İstatistiki Bölge Birimleri Sınıflaması (İBBS)</vt:lpstr>
      <vt:lpstr>İstatistiki Bölge Birimleri Sınıflaması (İBBS)</vt:lpstr>
      <vt:lpstr>İstatistiki Bölge Birimleri Sınıflaması (İBBS)</vt:lpstr>
    </vt:vector>
  </TitlesOfParts>
  <Company>NeC</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NATIONAL EDUCATION General Directorate of vocational and Technical Education</dc:title>
  <dc:creator>Murat AKKUŞ</dc:creator>
  <cp:lastModifiedBy>Microsoft Office Kullanıcısı</cp:lastModifiedBy>
  <cp:revision>379</cp:revision>
  <dcterms:created xsi:type="dcterms:W3CDTF">2013-04-11T07:16:55Z</dcterms:created>
  <dcterms:modified xsi:type="dcterms:W3CDTF">2018-04-08T18:44:36Z</dcterms:modified>
</cp:coreProperties>
</file>